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12.jpeg" ContentType="image/jpeg"/>
  <Override PartName="/ppt/media/image11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8.jpeg" ContentType="image/jpeg"/>
  <Override PartName="/ppt/media/image5.png" ContentType="image/png"/>
  <Override PartName="/ppt/media/image6.png" ContentType="image/png"/>
  <Override PartName="/ppt/media/image2.png" ContentType="image/png"/>
  <Override PartName="/ppt/media/image7.jpeg" ContentType="image/jpeg"/>
  <Override PartName="/ppt/media/image10.png" ContentType="image/png"/>
  <Override PartName="/ppt/media/image9.png" ContentType="image/png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5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1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2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78080" y="360"/>
            <a:ext cx="227520" cy="68569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8151840" y="1685520"/>
            <a:ext cx="3273840" cy="4407480"/>
          </a:xfrm>
          <a:custGeom>
            <a:avLst/>
            <a:gdLst/>
            <a:ah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 flipH="1" flipV="1">
            <a:off x="752040" y="743040"/>
            <a:ext cx="3274560" cy="4407480"/>
          </a:xfrm>
          <a:custGeom>
            <a:avLst/>
            <a:gdLst/>
            <a:ah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78080" y="360"/>
            <a:ext cx="227520" cy="68569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78080" y="360"/>
            <a:ext cx="227520" cy="68569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915200" y="1788480"/>
            <a:ext cx="8360280" cy="20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n-ZA" sz="4800" spc="-1" strike="noStrike" cap="all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Training Neural networks to play checkers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2679840" y="3956400"/>
            <a:ext cx="6830640" cy="108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12000"/>
              </a:lnSpc>
            </a:pPr>
            <a:r>
              <a:rPr b="0" lang="en-ZA" sz="23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Daniel Boonzaaier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12000"/>
              </a:lnSpc>
            </a:pPr>
            <a:r>
              <a:rPr b="0" lang="en-ZA" sz="23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Supervisor – Adiel Ismail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12000"/>
              </a:lnSpc>
            </a:pPr>
            <a:r>
              <a:rPr b="0" lang="en-ZA" sz="23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April 2017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References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1174320" y="1418400"/>
            <a:ext cx="9600840" cy="527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A. L. Samuel, “Some Studies in Machine Learning Using the Game of Checkers”, IBM Journal, Vol 3, No. 3, (July 1959)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K. Chellapilla, D. B. Fogel, “Evolving Neural Networks to Play Checkers Without Relying on Expert Knowledge”, IEEE Transactions on Neural Networks, Vol. 10, No 6, (Nov 1999)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N. Franken, A. P. Engelbrecht, “Evolving intelligent game-playing agents”, Proceedings of SAICSIT, Pages 102-110, (2003)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N. Franken, A. P. Engelbrecht, “Comparing PSO structures to learn the game of checkers from zero knowledge”, The 2003 Congress on Evolutionary Computation. (2003)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A. Singh, K. Deep, “Use of Evolutionary Algorithms to Play the Game of Checkers: Historical Developments, Challenges and Future Prospects”, Proceedings of the Third International Conference on Soft Computing for Problem Solving, Advances in Intelligent Systems and Computing 259, (2014)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66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Questions?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9" name="Content Placeholder 3" descr=""/>
          <p:cNvPicPr/>
          <p:nvPr/>
        </p:nvPicPr>
        <p:blipFill>
          <a:blip r:embed="rId1"/>
          <a:stretch/>
        </p:blipFill>
        <p:spPr>
          <a:xfrm>
            <a:off x="4374000" y="1945440"/>
            <a:ext cx="3595320" cy="359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Content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958760" y="1943280"/>
            <a:ext cx="6654240" cy="402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Project Overview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Checkers – the board game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Background on Neural Networks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Neural Network applied to Checkers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Requirements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Project Plan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References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2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Questions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Project Overview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371600" y="1787400"/>
            <a:ext cx="9600120" cy="407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Why this project?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 program that teaches itself Checkers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Checkers – Complete Information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Neural Network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9" name="Picture 3" descr=""/>
          <p:cNvPicPr/>
          <p:nvPr/>
        </p:nvPicPr>
        <p:blipFill>
          <a:blip r:embed="rId1"/>
          <a:stretch/>
        </p:blipFill>
        <p:spPr>
          <a:xfrm>
            <a:off x="3327480" y="4348440"/>
            <a:ext cx="1960920" cy="1960920"/>
          </a:xfrm>
          <a:prstGeom prst="rect">
            <a:avLst/>
          </a:prstGeom>
          <a:ln>
            <a:noFill/>
          </a:ln>
        </p:spPr>
      </p:pic>
      <p:pic>
        <p:nvPicPr>
          <p:cNvPr id="120" name="Picture 4" descr=""/>
          <p:cNvPicPr/>
          <p:nvPr/>
        </p:nvPicPr>
        <p:blipFill>
          <a:blip r:embed="rId2"/>
          <a:stretch/>
        </p:blipFill>
        <p:spPr>
          <a:xfrm>
            <a:off x="7100280" y="4348440"/>
            <a:ext cx="2863800" cy="1960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371600" y="35964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Checkers – the Board Game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371600" y="1274040"/>
            <a:ext cx="9600120" cy="446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Two player board game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Played on a board sectioned into 64 squares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Each player has 12 pieces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The goal is to remove all to opponents pieces.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Pieces can only move diagonally forward.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When a piece reaches the end of the board they are “kinged” and can then move in both directions.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Multiple jumps can occur so long as there are corresponding empty spaces for the piece to jump to.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0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If an opportunity to jump is present it must be taken.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3" name="Picture 3" descr=""/>
          <p:cNvPicPr/>
          <p:nvPr/>
        </p:nvPicPr>
        <p:blipFill>
          <a:blip r:embed="rId1"/>
          <a:stretch/>
        </p:blipFill>
        <p:spPr>
          <a:xfrm>
            <a:off x="8712720" y="1541880"/>
            <a:ext cx="1962000" cy="196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Background on Neural Networks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527480" y="1604520"/>
            <a:ext cx="6235920" cy="4879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What is a Neural Network?</a:t>
            </a: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Machine Learning Algorithm.</a:t>
            </a: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Input propagates through the network to get an output.</a:t>
            </a: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An error is gained from output with what is expected.</a:t>
            </a: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Update network by going back through the network.</a:t>
            </a: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Z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Update till error is acceptably small.</a:t>
            </a: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Z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6" name="Picture 3" descr=""/>
          <p:cNvPicPr/>
          <p:nvPr/>
        </p:nvPicPr>
        <p:blipFill>
          <a:blip r:embed="rId1"/>
          <a:stretch/>
        </p:blipFill>
        <p:spPr>
          <a:xfrm>
            <a:off x="7763760" y="2520000"/>
            <a:ext cx="3651480" cy="2499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298880" y="46764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Background on Neural Networks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371600" y="1652400"/>
            <a:ext cx="6829200" cy="42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1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Has an input, a hidden and an output layer.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Noto Sans CJK SC Regular"/>
            </a:endParaRPr>
          </a:p>
          <a:p>
            <a:pPr marL="384120" indent="-383040">
              <a:lnSpc>
                <a:spcPct val="1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Nodes are fully connected by weights.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Noto Sans CJK SC Regular"/>
            </a:endParaRPr>
          </a:p>
          <a:p>
            <a:pPr marL="384120" indent="-383040">
              <a:lnSpc>
                <a:spcPct val="1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Calculation in the hidden layer to produce an output.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Noto Sans CJK SC Regular"/>
            </a:endParaRPr>
          </a:p>
          <a:p>
            <a:pPr marL="384120" indent="-383040">
              <a:lnSpc>
                <a:spcPct val="1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Training is done on a set of inputs with back propagation used to update weights.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Noto Sans CJK SC Regular"/>
            </a:endParaRPr>
          </a:p>
          <a:p>
            <a:pPr marL="384120" indent="-383040">
              <a:lnSpc>
                <a:spcPct val="1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Update weights till error is acceptably small.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Noto Sans CJK SC Regular"/>
            </a:endParaRPr>
          </a:p>
          <a:p>
            <a:pPr marL="384120" indent="-383040">
              <a:lnSpc>
                <a:spcPct val="1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Once trained the weights are fixed for testing.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Noto Sans CJK SC Regular"/>
            </a:endParaRPr>
          </a:p>
        </p:txBody>
      </p:sp>
      <p:pic>
        <p:nvPicPr>
          <p:cNvPr id="129" name="Picture 3" descr=""/>
          <p:cNvPicPr/>
          <p:nvPr/>
        </p:nvPicPr>
        <p:blipFill>
          <a:blip r:embed="rId1"/>
          <a:stretch/>
        </p:blipFill>
        <p:spPr>
          <a:xfrm>
            <a:off x="8201160" y="2797200"/>
            <a:ext cx="3650760" cy="2500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Neural Network applied to Checkers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1371600" y="1953360"/>
            <a:ext cx="9600120" cy="452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Checkers board will be represented by the 32 places on the board where a piece can be placed.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The 32 places will be the inputs.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Calculate scores of all possible moves.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5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Move with highest score should be chosen.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Requirements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1371600" y="1911960"/>
            <a:ext cx="9600120" cy="358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2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Learn from just given rules with no external help.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2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Neural network must not be over trained.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20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8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Play checkers to at least average human competency.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ZA" sz="4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Project Plan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371600" y="1428840"/>
            <a:ext cx="9600120" cy="478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8412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Term 1 – Research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–"/>
            </a:pPr>
            <a:r>
              <a:rPr b="0" i="1" lang="en-ZA" sz="22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Research related works and determine requirements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Term 2 – Designing and Prototyping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–"/>
            </a:pPr>
            <a:r>
              <a:rPr b="0" i="1" lang="en-ZA" sz="22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Design program and neural net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Term 3 – Implementation of Design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–"/>
            </a:pPr>
            <a:r>
              <a:rPr b="0" i="1" lang="en-ZA" sz="22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Create program and train neural net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412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■"/>
            </a:pPr>
            <a:r>
              <a:rPr b="0" lang="en-ZA" sz="24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Term 4 – Testing and Refining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83040">
              <a:lnSpc>
                <a:spcPct val="160000"/>
              </a:lnSpc>
              <a:buClr>
                <a:srgbClr val="191b0e"/>
              </a:buClr>
              <a:buFont typeface="Franklin Gothic Book"/>
              <a:buChar char="–"/>
            </a:pPr>
            <a:r>
              <a:rPr b="0" i="1" lang="en-ZA" sz="2200" spc="-1" strike="noStrike">
                <a:solidFill>
                  <a:srgbClr val="191b0e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Test competency and refine program if necessary</a:t>
            </a:r>
            <a:endParaRPr b="0" lang="en-Z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183</TotalTime>
  <Application>LibreOffice/5.1.6.2$Linux_X86_64 LibreOffice_project/10m0$Build-2</Application>
  <Words>572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2017-04-22T18:28:07Z</dcterms:created>
  <dc:creator>Daniel Boonzaaier</dc:creator>
  <dc:description/>
  <dc:language>en-ZA</dc:language>
  <cp:lastModifiedBy/>
  <dcterms:modified xsi:type="dcterms:W3CDTF">2017-04-26T13:48:41Z</dcterms:modified>
  <cp:revision>41</cp:revision>
  <dc:subject/>
  <dc:title>A Learning program for checkers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