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5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6.gif" ContentType="image/gif"/>
  <Override PartName="/ppt/media/image14.png" ContentType="image/png"/>
  <Override PartName="/ppt/media/image15.png" ContentType="image/png"/>
  <Override PartName="/ppt/media/image17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0" y="4319640"/>
            <a:ext cx="502920" cy="107892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Z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Z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Z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Z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Z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gif"/><Relationship Id="rId4" Type="http://schemas.openxmlformats.org/officeDocument/2006/relationships/slideLayout" Target="../slideLayouts/slideLayout4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Visualizer for CommCare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04000" y="1768680"/>
            <a:ext cx="907020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Intership-linked project with Dimagi to assist CommCare users with visualizing their data.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1800000" y="5904000"/>
            <a:ext cx="683820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By: Faieez White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1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Supevisor: Prof William Tucker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User Requirements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792000" y="3816000"/>
            <a:ext cx="25905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"/>
          <p:cNvSpPr/>
          <p:nvPr/>
        </p:nvSpPr>
        <p:spPr>
          <a:xfrm>
            <a:off x="6048000" y="6048000"/>
            <a:ext cx="17928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4"/>
          <p:cNvSpPr/>
          <p:nvPr/>
        </p:nvSpPr>
        <p:spPr>
          <a:xfrm>
            <a:off x="6120000" y="6048000"/>
            <a:ext cx="33105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5"/>
          <p:cNvSpPr/>
          <p:nvPr/>
        </p:nvSpPr>
        <p:spPr>
          <a:xfrm>
            <a:off x="7344000" y="6624000"/>
            <a:ext cx="208728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 web browser.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1368000" y="6912000"/>
            <a:ext cx="201456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2520000" y="1440000"/>
            <a:ext cx="4895280" cy="458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User Requirements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432000" y="1643040"/>
            <a:ext cx="2375280" cy="1380240"/>
          </a:xfrm>
          <a:prstGeom prst="rect">
            <a:avLst/>
          </a:prstGeom>
          <a:ln>
            <a:noFill/>
          </a:ln>
        </p:spPr>
      </p:pic>
      <p:pic>
        <p:nvPicPr>
          <p:cNvPr id="226" name="Shape 165" descr=""/>
          <p:cNvPicPr/>
          <p:nvPr/>
        </p:nvPicPr>
        <p:blipFill>
          <a:blip r:embed="rId2"/>
          <a:srcRect l="0" t="1243" r="0" b="1232"/>
          <a:stretch/>
        </p:blipFill>
        <p:spPr>
          <a:xfrm>
            <a:off x="4032000" y="2437560"/>
            <a:ext cx="2034000" cy="195372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6961680" y="4366440"/>
            <a:ext cx="2829600" cy="225684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4176000" y="4622400"/>
            <a:ext cx="240372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Internet Connectivity.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72000" y="3024000"/>
            <a:ext cx="388728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 desktop computer or mobile device.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7488000" y="6696000"/>
            <a:ext cx="17892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Z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 web browser.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Requirements analysis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813240" y="2412000"/>
            <a:ext cx="8402040" cy="280008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720720" y="5256720"/>
            <a:ext cx="4174560" cy="172656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5101200" y="5132880"/>
            <a:ext cx="4474080" cy="185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Project Plan for Term 2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152000" y="1872000"/>
            <a:ext cx="8206560" cy="348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-Obtain sample data from Dimagi representative.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-Download all tools required for the development process.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-Begin the design and construction of the prototype web application.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-Create use case diagrams.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-User Interface.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-High level Design.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-Low Level Design.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-Create a storyboard.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-User test the prototype and video record the testing.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-Complete the documentation for term two.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Z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-Do term two’s presentation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"/>
          <p:cNvSpPr/>
          <p:nvPr/>
        </p:nvSpPr>
        <p:spPr>
          <a:xfrm>
            <a:off x="504000" y="1769040"/>
            <a:ext cx="44247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is Dimagi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648000" y="2959560"/>
            <a:ext cx="3158640" cy="2942640"/>
          </a:xfrm>
          <a:prstGeom prst="rect">
            <a:avLst/>
          </a:prstGeom>
          <a:ln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5184000" y="2088000"/>
            <a:ext cx="4678200" cy="325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Dimagi is a software social enterprise that develops software to improve service delivery in underserved communities.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"/>
          <p:cNvSpPr/>
          <p:nvPr/>
        </p:nvSpPr>
        <p:spPr>
          <a:xfrm>
            <a:off x="288000" y="1512000"/>
            <a:ext cx="42462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is CommCare?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504000" y="3181680"/>
            <a:ext cx="4424760" cy="1556640"/>
          </a:xfrm>
          <a:prstGeom prst="rect">
            <a:avLst/>
          </a:prstGeom>
          <a:ln>
            <a:noFill/>
          </a:ln>
        </p:spPr>
      </p:pic>
      <p:sp>
        <p:nvSpPr>
          <p:cNvPr id="201" name="CustomShape 4"/>
          <p:cNvSpPr/>
          <p:nvPr/>
        </p:nvSpPr>
        <p:spPr>
          <a:xfrm>
            <a:off x="5152320" y="1769040"/>
            <a:ext cx="44247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Dimagi is an open source platform designed for front line workers globally to help with gathering and distributing data.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Problem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Spotting trends from spreadsheets are difficult.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Poring over a spreadsheet is tideous.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44000" y="504000"/>
            <a:ext cx="9808920" cy="655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Solution: Data Visualizer in the form of a web application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human brain responds better to graphical representations of data and spots trends much easier.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Therefore allowing a user to perform analysis on the data collected and stored in the CommCare database.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Visualizing Data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86760" y="1296000"/>
            <a:ext cx="4448520" cy="299232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1728000" y="4610520"/>
            <a:ext cx="4607280" cy="266076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4662000" y="1634400"/>
            <a:ext cx="5204880" cy="254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Responsive web application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1269360" y="1768680"/>
            <a:ext cx="7539480" cy="438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Z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Responsive web design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Z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responsive design will automatically change the dimensions of a web site when it detects the size of the screen of the device it is being launched on.</a:t>
            </a:r>
            <a:endParaRPr b="0" lang="en-Z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2017-04-23T13:38:15Z</dcterms:created>
  <dc:creator/>
  <dc:description>Creative Commons License
Some rights reserved. This work is licensed under a
Creative Commons Attribution 3.0 License.
Based on Dianita89 wallpaper Golthia available here:
http://dianita89.deviantart.com/art/Golthia-60866096</dc:description>
  <dc:language>en-ZA</dc:language>
  <cp:lastModifiedBy/>
  <dcterms:modified xsi:type="dcterms:W3CDTF">2017-04-25T14:27:03Z</dcterms:modified>
  <cp:revision>11</cp:revision>
  <dc:subject/>
  <dc:title>golthia</dc:title>
</cp:coreProperties>
</file>