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68" r:id="rId17"/>
    <p:sldId id="270" r:id="rId1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36" y="-16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51" name="Picture 15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Z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Z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Visualizer for CommCare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04000" y="1768680"/>
            <a:ext cx="907020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Intership-linked project with Dimagi to assist CommCare users with visualizing their data.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1800000" y="5904000"/>
            <a:ext cx="6838200" cy="5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Z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</a:t>
            </a:r>
            <a:r>
              <a:rPr lang="en-ZA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</a:t>
            </a:r>
            <a:r>
              <a:rPr lang="en-ZA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ZA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Faieez</a:t>
            </a:r>
            <a:r>
              <a:rPr lang="en-ZA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White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ZA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ZA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</a:t>
            </a:r>
            <a:r>
              <a:rPr lang="en-ZA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Supevisor</a:t>
            </a:r>
            <a:r>
              <a:rPr lang="en-ZA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Prof William Tucker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ieez white\Downloads\HLD_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22238"/>
            <a:ext cx="9601200" cy="71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4000" y="301320"/>
            <a:ext cx="9070560" cy="963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 Level Design</a:t>
            </a:r>
            <a:endParaRPr lang="en-ZA" sz="4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792000" y="3816000"/>
            <a:ext cx="259056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3"/>
          <p:cNvSpPr/>
          <p:nvPr/>
        </p:nvSpPr>
        <p:spPr>
          <a:xfrm>
            <a:off x="6048000" y="6048000"/>
            <a:ext cx="17928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4"/>
          <p:cNvSpPr/>
          <p:nvPr/>
        </p:nvSpPr>
        <p:spPr>
          <a:xfrm>
            <a:off x="6120000" y="6048000"/>
            <a:ext cx="331056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6"/>
          <p:cNvSpPr/>
          <p:nvPr/>
        </p:nvSpPr>
        <p:spPr>
          <a:xfrm>
            <a:off x="1368000" y="6912000"/>
            <a:ext cx="201456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/>
          <p:cNvSpPr txBox="1"/>
          <p:nvPr/>
        </p:nvSpPr>
        <p:spPr>
          <a:xfrm>
            <a:off x="1230312" y="1646237"/>
            <a:ext cx="8850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 attributes get types.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 functions get parameters.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Functions get return values or are void.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faieez white\Desktop\web 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Project Plan for Term </a:t>
            </a:r>
            <a:r>
              <a:rPr lang="en-ZA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2712" y="1722437"/>
            <a:ext cx="8191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Implement </a:t>
            </a:r>
            <a:r>
              <a:rPr lang="en-US" sz="3200" dirty="0" smtClean="0"/>
              <a:t>first version of the web app.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Implement</a:t>
            </a:r>
            <a:r>
              <a:rPr lang="en-US" sz="3200" dirty="0" smtClean="0"/>
              <a:t> </a:t>
            </a:r>
            <a:r>
              <a:rPr lang="en-US" sz="3200" dirty="0" smtClean="0"/>
              <a:t>all the components described in term two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Add functions for the user to interact with the graphing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Do </a:t>
            </a:r>
            <a:r>
              <a:rPr lang="en-US" sz="3200" dirty="0" smtClean="0"/>
              <a:t>more user testing.(video record).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Collect </a:t>
            </a:r>
            <a:r>
              <a:rPr lang="en-US" sz="3200" dirty="0" smtClean="0"/>
              <a:t>opinions from other programmers.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Improve </a:t>
            </a:r>
            <a:r>
              <a:rPr lang="en-US" sz="3200" dirty="0" smtClean="0"/>
              <a:t>implementation based on criticism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7512" y="1112837"/>
            <a:ext cx="7086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Liaise with </a:t>
            </a:r>
            <a:r>
              <a:rPr lang="en-US" sz="3200" dirty="0" err="1" smtClean="0"/>
              <a:t>Dimagi</a:t>
            </a:r>
            <a:r>
              <a:rPr lang="en-US" sz="3200" dirty="0" smtClean="0"/>
              <a:t> representative.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Do </a:t>
            </a:r>
            <a:r>
              <a:rPr lang="en-US" sz="3200" dirty="0"/>
              <a:t>some minor rework of documentation and add term three's findings.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Do term three's presentation.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288000" y="1512000"/>
            <a:ext cx="424620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is CommCare?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199"/>
          <p:cNvPicPr/>
          <p:nvPr/>
        </p:nvPicPr>
        <p:blipFill>
          <a:blip r:embed="rId2"/>
          <a:stretch/>
        </p:blipFill>
        <p:spPr>
          <a:xfrm>
            <a:off x="504000" y="3181680"/>
            <a:ext cx="4424760" cy="1556640"/>
          </a:xfrm>
          <a:prstGeom prst="rect">
            <a:avLst/>
          </a:prstGeom>
          <a:ln>
            <a:noFill/>
          </a:ln>
        </p:spPr>
      </p:pic>
      <p:sp>
        <p:nvSpPr>
          <p:cNvPr id="201" name="CustomShape 4"/>
          <p:cNvSpPr/>
          <p:nvPr/>
        </p:nvSpPr>
        <p:spPr>
          <a:xfrm>
            <a:off x="5152320" y="1769040"/>
            <a:ext cx="4424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CommCare</a:t>
            </a:r>
            <a:r>
              <a:rPr lang="en-Z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Z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</a:t>
            </a:r>
            <a:r>
              <a:rPr lang="en-Z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 </a:t>
            </a:r>
            <a:r>
              <a:rPr lang="en-Z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open source platform designed for front line workers globally to help with gathering and distributing data.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781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000" y="350837"/>
            <a:ext cx="9260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b="1" dirty="0" smtClean="0"/>
              <a:t>Project  recap: Visualizing Data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7025" y="545623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SOLUTION: A web application that visualizes data from the </a:t>
            </a:r>
            <a:r>
              <a:rPr lang="en-US" sz="4000" b="1" dirty="0" err="1" smtClean="0"/>
              <a:t>CommCare</a:t>
            </a:r>
            <a:r>
              <a:rPr lang="en-US" sz="4000" b="1" dirty="0" smtClean="0"/>
              <a:t> database.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4" y="1120278"/>
            <a:ext cx="4820280" cy="433595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57304" y="32258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2" y="1120277"/>
            <a:ext cx="3429000" cy="4488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/>
          <p:cNvSpPr/>
          <p:nvPr/>
        </p:nvSpPr>
        <p:spPr>
          <a:xfrm>
            <a:off x="519123" y="584943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n-US" sz="4400" b="1" dirty="0" smtClean="0"/>
              <a:t>	User Interface Specification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2" y="1561319"/>
            <a:ext cx="9561502" cy="579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Table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1265238"/>
            <a:ext cx="9336912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ieez white\Desktop\graph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8" y="441325"/>
            <a:ext cx="9525001" cy="71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ieez white\Desktop\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98438"/>
            <a:ext cx="92202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ieez white\Desktop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1" y="198437"/>
            <a:ext cx="8610601" cy="73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ZA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High Level Design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 descr="C:\Users\faieez white\Desktop\use_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" y="1204913"/>
            <a:ext cx="9070560" cy="60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161</Words>
  <Application>Microsoft Office PowerPoint</Application>
  <PresentationFormat>Custom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golthia</dc:title>
  <dc:creator>faieez white</dc:creator>
  <dc:description>Creative Commons License
Some rights reserved. This work is licensed under a
Creative Commons Attribution 3.0 License.
Based on Dianita89 wallpaper Golthia available here:
http://dianita89.deviantart.com/art/Golthia-60866096</dc:description>
  <cp:lastModifiedBy>faieez white</cp:lastModifiedBy>
  <cp:revision>30</cp:revision>
  <dcterms:created xsi:type="dcterms:W3CDTF">2017-04-23T13:38:15Z</dcterms:created>
  <dcterms:modified xsi:type="dcterms:W3CDTF">2017-06-20T15:07:28Z</dcterms:modified>
  <dc:language>en-ZA</dc:language>
</cp:coreProperties>
</file>