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sldIdLst>
    <p:sldId id="256" r:id="rId6"/>
    <p:sldId id="257" r:id="rId7"/>
    <p:sldId id="258" r:id="rId8"/>
    <p:sldId id="270" r:id="rId9"/>
    <p:sldId id="260" r:id="rId10"/>
    <p:sldId id="271" r:id="rId11"/>
    <p:sldId id="259" r:id="rId12"/>
    <p:sldId id="261" r:id="rId13"/>
    <p:sldId id="266" r:id="rId14"/>
    <p:sldId id="264" r:id="rId15"/>
  </p:sldIdLst>
  <p:sldSz cx="10080625" cy="7559675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648" y="-120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Picture 34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6" name="Picture 35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Z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48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Z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Z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3" name="Picture 72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4" name="Picture 73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Z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48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Z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1" name="Picture 110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12" name="Picture 111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Z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48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Z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8" name="Picture 147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49" name="Picture 148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Z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48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Z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48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Z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8" name="Picture 187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89" name="Picture 188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48.xml"/><Relationship Id="rId13" Type="http://schemas.openxmlformats.org/officeDocument/2006/relationships/theme" Target="../theme/theme4.xml"/><Relationship Id="rId1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9.xml"/><Relationship Id="rId4" Type="http://schemas.openxmlformats.org/officeDocument/2006/relationships/slideLayout" Target="../slideLayouts/slideLayout40.xml"/><Relationship Id="rId5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0.xml"/><Relationship Id="rId13" Type="http://schemas.openxmlformats.org/officeDocument/2006/relationships/theme" Target="../theme/theme5.xml"/><Relationship Id="rId1" Type="http://schemas.openxmlformats.org/officeDocument/2006/relationships/slideLayout" Target="../slideLayouts/slideLayout49.xml"/><Relationship Id="rId2" Type="http://schemas.openxmlformats.org/officeDocument/2006/relationships/slideLayout" Target="../slideLayouts/slideLayout50.xml"/><Relationship Id="rId3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5.xml"/><Relationship Id="rId8" Type="http://schemas.openxmlformats.org/officeDocument/2006/relationships/slideLayout" Target="../slideLayouts/slideLayout56.xml"/><Relationship Id="rId9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0" y="4319640"/>
            <a:ext cx="502560" cy="107856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0" y="4319640"/>
            <a:ext cx="502560" cy="107856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43837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43837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0" y="4319640"/>
            <a:ext cx="502560" cy="107856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43837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43837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0" y="4319640"/>
            <a:ext cx="502560" cy="107856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0" y="4319640"/>
            <a:ext cx="502560" cy="107856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1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20905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20905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154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560" cy="20905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155" name="PlaceHolder 6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5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ustomShape 1"/>
          <p:cNvSpPr/>
          <p:nvPr/>
        </p:nvSpPr>
        <p:spPr>
          <a:xfrm>
            <a:off x="504000" y="30132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ZA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Data </a:t>
            </a:r>
            <a:r>
              <a:rPr lang="en-ZA" sz="4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visualizer </a:t>
            </a:r>
            <a:r>
              <a:rPr lang="en-ZA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  <a:ea typeface="DejaVu Sans"/>
              </a:rPr>
              <a:t>for CommCare</a:t>
            </a:r>
            <a:endParaRPr lang="en-ZA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sp>
        <p:nvSpPr>
          <p:cNvPr id="228" name="CustomShape 2"/>
          <p:cNvSpPr/>
          <p:nvPr/>
        </p:nvSpPr>
        <p:spPr>
          <a:xfrm>
            <a:off x="504000" y="1768680"/>
            <a:ext cx="9069840" cy="438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ZA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Intership-linked project with Dimagi to assist CommCare users with visualizing their data.</a:t>
            </a:r>
            <a:endParaRPr lang="en-Z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9" name="CustomShape 3"/>
          <p:cNvSpPr/>
          <p:nvPr/>
        </p:nvSpPr>
        <p:spPr>
          <a:xfrm>
            <a:off x="1800000" y="5904000"/>
            <a:ext cx="6837840" cy="59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ZA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	</a:t>
            </a:r>
            <a:r>
              <a:rPr lang="en-ZA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By: Faieez White</a:t>
            </a:r>
            <a:endParaRPr lang="en-Z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ZA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</a:t>
            </a:r>
            <a:r>
              <a:rPr lang="en-ZA" sz="1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Supervisor</a:t>
            </a:r>
            <a:r>
              <a:rPr lang="en-ZA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en-ZA" sz="1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Prof. </a:t>
            </a:r>
            <a:r>
              <a:rPr lang="en-ZA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William Tucker</a:t>
            </a:r>
            <a:endParaRPr lang="en-Z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1731" y="682290"/>
            <a:ext cx="3121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Future work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1731" y="2065822"/>
            <a:ext cx="83150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 smtClean="0"/>
              <a:t>Fix the platform independence challenges.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Present the prototype to Dimagi.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04000" y="30132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ustomShape 2"/>
          <p:cNvSpPr/>
          <p:nvPr/>
        </p:nvSpPr>
        <p:spPr>
          <a:xfrm>
            <a:off x="504000" y="1769040"/>
            <a:ext cx="9069120" cy="438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33" name="Picture 199"/>
          <p:cNvPicPr/>
          <p:nvPr/>
        </p:nvPicPr>
        <p:blipFill>
          <a:blip r:embed="rId2"/>
          <a:stretch/>
        </p:blipFill>
        <p:spPr>
          <a:xfrm>
            <a:off x="504000" y="615343"/>
            <a:ext cx="4424400" cy="1556280"/>
          </a:xfrm>
          <a:prstGeom prst="rect">
            <a:avLst/>
          </a:prstGeom>
          <a:ln>
            <a:noFill/>
          </a:ln>
        </p:spPr>
      </p:pic>
      <p:sp>
        <p:nvSpPr>
          <p:cNvPr id="234" name="CustomShape 4"/>
          <p:cNvSpPr/>
          <p:nvPr/>
        </p:nvSpPr>
        <p:spPr>
          <a:xfrm>
            <a:off x="1323815" y="2171623"/>
            <a:ext cx="4424400" cy="438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18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an </a:t>
            </a:r>
            <a:r>
              <a:rPr lang="en-Z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open source platform designed for front line workers globally to help with gathering and distributing data</a:t>
            </a:r>
            <a:r>
              <a:rPr lang="en-Z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en-Z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CustomShape 1"/>
          <p:cNvSpPr/>
          <p:nvPr/>
        </p:nvSpPr>
        <p:spPr>
          <a:xfrm>
            <a:off x="504000" y="351000"/>
            <a:ext cx="9260280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ZA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Project  </a:t>
            </a:r>
            <a:r>
              <a:rPr lang="en-ZA" sz="4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</a:t>
            </a:r>
            <a:r>
              <a:rPr lang="en-ZA" sz="4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ecap</a:t>
            </a:r>
            <a:endParaRPr lang="en-ZA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198" y="1370428"/>
            <a:ext cx="88460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PROBLEM </a:t>
            </a:r>
          </a:p>
          <a:p>
            <a:r>
              <a:rPr lang="en-US" sz="4000" dirty="0" smtClean="0"/>
              <a:t>Need to visualize data to perform better  analysis.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198" y="4415655"/>
            <a:ext cx="87190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SOLUTION </a:t>
            </a:r>
          </a:p>
          <a:p>
            <a:r>
              <a:rPr lang="en-US" sz="4000" b="1" dirty="0" smtClean="0"/>
              <a:t>CommChart </a:t>
            </a:r>
            <a:r>
              <a:rPr lang="en-US" sz="4000" dirty="0" smtClean="0"/>
              <a:t>is </a:t>
            </a:r>
            <a:r>
              <a:rPr lang="en-US" sz="4000" dirty="0"/>
              <a:t>a</a:t>
            </a:r>
            <a:r>
              <a:rPr lang="en-US" sz="4000" dirty="0" smtClean="0"/>
              <a:t>n open source web application that allows a user to visualize data in the form of charts.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+mj-lt"/>
              </a:rPr>
              <a:t>Project Plan</a:t>
            </a:r>
            <a:endParaRPr lang="en-US" sz="4000" b="1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4080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Term 1: Research, user </a:t>
            </a:r>
            <a:r>
              <a:rPr lang="en-US" sz="2800" dirty="0">
                <a:latin typeface="+mn-lt"/>
              </a:rPr>
              <a:t>r</a:t>
            </a:r>
            <a:r>
              <a:rPr lang="en-US" sz="2800" dirty="0" smtClean="0">
                <a:latin typeface="+mn-lt"/>
              </a:rPr>
              <a:t>equirements, requirements </a:t>
            </a:r>
            <a:r>
              <a:rPr lang="en-US" sz="2800" dirty="0">
                <a:latin typeface="+mn-lt"/>
              </a:rPr>
              <a:t>a</a:t>
            </a:r>
            <a:r>
              <a:rPr lang="en-US" sz="2800" dirty="0" smtClean="0">
                <a:latin typeface="+mn-lt"/>
              </a:rPr>
              <a:t>nalysis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Term 2: Design, user interface specification, prototype</a:t>
            </a:r>
            <a:endParaRPr lang="en-US" sz="2800" dirty="0">
              <a:latin typeface="+mn-lt"/>
            </a:endParaRP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Term 3: Implementation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Term 4: Testing</a:t>
            </a:r>
          </a:p>
          <a:p>
            <a:r>
              <a:rPr lang="en-US" sz="2800" dirty="0">
                <a:latin typeface="+mn-lt"/>
              </a:rPr>
              <a:t>	</a:t>
            </a:r>
            <a:r>
              <a:rPr lang="en-US" sz="2800" dirty="0" smtClean="0">
                <a:latin typeface="+mn-lt"/>
              </a:rPr>
              <a:t>	- Function test</a:t>
            </a:r>
          </a:p>
          <a:p>
            <a:r>
              <a:rPr lang="en-US" sz="2800" dirty="0">
                <a:latin typeface="+mn-lt"/>
              </a:rPr>
              <a:t>	</a:t>
            </a:r>
            <a:r>
              <a:rPr lang="en-US" sz="2800" dirty="0" smtClean="0">
                <a:latin typeface="+mn-lt"/>
              </a:rPr>
              <a:t>	- Platform independence test</a:t>
            </a:r>
          </a:p>
          <a:p>
            <a:r>
              <a:rPr lang="en-US" sz="2800" dirty="0">
                <a:latin typeface="+mn-lt"/>
              </a:rPr>
              <a:t>	</a:t>
            </a:r>
            <a:r>
              <a:rPr lang="en-US" sz="2800" dirty="0" smtClean="0">
                <a:latin typeface="+mn-lt"/>
              </a:rPr>
              <a:t>	- Integration test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8575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z="3600" b="1" dirty="0" smtClean="0"/>
              <a:t> </a:t>
            </a:r>
            <a:r>
              <a:rPr lang="en-US" sz="4000" b="1" dirty="0" smtClean="0">
                <a:latin typeface="+mj-lt"/>
              </a:rPr>
              <a:t>Testing</a:t>
            </a:r>
            <a:endParaRPr lang="en-US" sz="40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65150" y="87181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781534"/>
            <a:ext cx="7620000" cy="4529646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781534"/>
            <a:ext cx="884020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Unit test</a:t>
            </a:r>
            <a:endParaRPr lang="en-US" sz="3200" b="1" dirty="0"/>
          </a:p>
          <a:p>
            <a:r>
              <a:rPr lang="en-US" sz="3200" dirty="0" smtClean="0"/>
              <a:t>Testing each function that makes up the charting web application.</a:t>
            </a:r>
          </a:p>
          <a:p>
            <a:endParaRPr lang="en-US" sz="3200" b="1" dirty="0"/>
          </a:p>
          <a:p>
            <a:r>
              <a:rPr lang="en-US" sz="3200" b="1" dirty="0" smtClean="0"/>
              <a:t>Platform independent test</a:t>
            </a:r>
          </a:p>
          <a:p>
            <a:r>
              <a:rPr lang="en-US" sz="3200" dirty="0" smtClean="0"/>
              <a:t>Testing the web application’s ability to adjust to different device screen dimensions.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4000" b="1" dirty="0" smtClean="0">
                <a:latin typeface="+mj-lt"/>
              </a:rPr>
              <a:t>Test script for data retrieval API</a:t>
            </a:r>
            <a:endParaRPr lang="en-US" sz="4000" b="1" dirty="0">
              <a:latin typeface="+mj-lt"/>
            </a:endParaRPr>
          </a:p>
        </p:txBody>
      </p:sp>
      <p:pic>
        <p:nvPicPr>
          <p:cNvPr id="5" name="Picture 4" descr="tes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9008" b="36803"/>
          <a:stretch/>
        </p:blipFill>
        <p:spPr>
          <a:xfrm>
            <a:off x="789750" y="959337"/>
            <a:ext cx="8785890" cy="408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797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ata-sho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CustomShape 1"/>
          <p:cNvSpPr/>
          <p:nvPr/>
        </p:nvSpPr>
        <p:spPr>
          <a:xfrm>
            <a:off x="504000" y="30132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1" name="CustomShape 2"/>
          <p:cNvSpPr/>
          <p:nvPr/>
        </p:nvSpPr>
        <p:spPr>
          <a:xfrm>
            <a:off x="504000" y="1769040"/>
            <a:ext cx="9069120" cy="438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2" name="CustomShape 3"/>
          <p:cNvSpPr/>
          <p:nvPr/>
        </p:nvSpPr>
        <p:spPr>
          <a:xfrm>
            <a:off x="519120" y="58500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" name="Picture 1" descr="IMG_116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20" y="0"/>
            <a:ext cx="4465518" cy="7559675"/>
          </a:xfrm>
          <a:prstGeom prst="rect">
            <a:avLst/>
          </a:prstGeom>
        </p:spPr>
      </p:pic>
      <p:pic>
        <p:nvPicPr>
          <p:cNvPr id="3" name="Picture 2" descr="IMG_116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638" y="0"/>
            <a:ext cx="5095987" cy="7559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355" y="301320"/>
            <a:ext cx="9590216" cy="1261440"/>
          </a:xfrm>
        </p:spPr>
        <p:txBody>
          <a:bodyPr/>
          <a:lstStyle/>
          <a:p>
            <a:r>
              <a:rPr lang="en-US" sz="4000" b="1" dirty="0" smtClean="0">
                <a:latin typeface="+mj-lt"/>
              </a:rPr>
              <a:t>Challenges with platform independence</a:t>
            </a:r>
            <a:endParaRPr lang="en-US" sz="4000" b="1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663355" y="2293251"/>
            <a:ext cx="9071640" cy="3676784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n-lt"/>
              </a:rPr>
              <a:t>Unable to copy and paste successfully on mobile device every time.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 smtClean="0">
                <a:latin typeface="+mn-lt"/>
              </a:rPr>
              <a:t>Virtual keyboard on mobile device does not show up </a:t>
            </a:r>
            <a:r>
              <a:rPr lang="en-US" sz="3600" dirty="0" smtClean="0">
                <a:latin typeface="+mn-lt"/>
              </a:rPr>
              <a:t>successfully every </a:t>
            </a:r>
            <a:r>
              <a:rPr lang="en-US" sz="3600" dirty="0" smtClean="0">
                <a:latin typeface="+mn-lt"/>
              </a:rPr>
              <a:t>time.</a:t>
            </a:r>
          </a:p>
          <a:p>
            <a:pPr marL="457200" indent="-457200">
              <a:buFont typeface="Arial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7871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2776</TotalTime>
  <Words>181</Words>
  <Application>Microsoft Macintosh PowerPoint</Application>
  <PresentationFormat>Custom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Office Theme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Project Plan</vt:lpstr>
      <vt:lpstr> Testing</vt:lpstr>
      <vt:lpstr> Test script for data retrieval API</vt:lpstr>
      <vt:lpstr>PowerPoint Presentation</vt:lpstr>
      <vt:lpstr>PowerPoint Presentation</vt:lpstr>
      <vt:lpstr>Challenges with platform independence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golthia</dc:title>
  <dc:subject/>
  <dc:creator>faieez white</dc:creator>
  <dc:description>Creative Commons License
Some rights reserved. This work is licensed under a
Creative Commons Attribution 3.0 License.
Based on Dianita89 wallpaper Golthia available here:
http://dianita89.deviantart.com/art/Golthia-60866096</dc:description>
  <cp:lastModifiedBy>Faieez White</cp:lastModifiedBy>
  <cp:revision>59</cp:revision>
  <dcterms:created xsi:type="dcterms:W3CDTF">2017-04-23T13:38:15Z</dcterms:created>
  <dcterms:modified xsi:type="dcterms:W3CDTF">2017-11-28T01:03:30Z</dcterms:modified>
  <dc:language>en-ZA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14</vt:i4>
  </property>
</Properties>
</file>