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70" r:id="rId9"/>
    <p:sldId id="260" r:id="rId10"/>
    <p:sldId id="271" r:id="rId11"/>
    <p:sldId id="259" r:id="rId12"/>
    <p:sldId id="261" r:id="rId13"/>
    <p:sldId id="266" r:id="rId14"/>
    <p:sldId id="264" r:id="rId15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48" y="-12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4" name="Picture 73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1" name="Picture 110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2" name="Picture 111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Picture 147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9" name="Picture 148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8" name="Picture 187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9" name="Picture 188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4319640"/>
            <a:ext cx="502560" cy="1078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4319640"/>
            <a:ext cx="502560" cy="1078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0" y="4319640"/>
            <a:ext cx="502560" cy="1078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0" y="4319640"/>
            <a:ext cx="502560" cy="1078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4319640"/>
            <a:ext cx="502560" cy="10785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2090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2090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560" cy="2090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50400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ZA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Data </a:t>
            </a:r>
            <a:r>
              <a:rPr lang="en-ZA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visualizer </a:t>
            </a:r>
            <a:r>
              <a:rPr lang="en-ZA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for CommCare</a:t>
            </a:r>
            <a:endParaRPr lang="en-ZA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504000" y="1768680"/>
            <a:ext cx="906984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ZA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Intership-linked project with Dimagi to assist CommCare users with visualizing their data.</a:t>
            </a:r>
            <a:endParaRPr lang="en-Z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3"/>
          <p:cNvSpPr/>
          <p:nvPr/>
        </p:nvSpPr>
        <p:spPr>
          <a:xfrm>
            <a:off x="1800000" y="5904000"/>
            <a:ext cx="6837840" cy="59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ZA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</a:t>
            </a:r>
            <a:r>
              <a:rPr lang="en-ZA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By: Faieez White</a:t>
            </a:r>
            <a:endParaRPr lang="en-Z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ZA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 </a:t>
            </a:r>
            <a:r>
              <a:rPr lang="en-ZA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Supervisor</a:t>
            </a:r>
            <a:r>
              <a:rPr lang="en-ZA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en-ZA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Prof. </a:t>
            </a:r>
            <a:r>
              <a:rPr lang="en-ZA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William Tucker</a:t>
            </a:r>
            <a:endParaRPr lang="en-Z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731" y="682290"/>
            <a:ext cx="3121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Future work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1731" y="2065822"/>
            <a:ext cx="83150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Fix the platform independence challenges.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Present the prototype to Dimagi.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0400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2"/>
          <p:cNvSpPr/>
          <p:nvPr/>
        </p:nvSpPr>
        <p:spPr>
          <a:xfrm>
            <a:off x="504000" y="1769040"/>
            <a:ext cx="906912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3" name="Picture 199"/>
          <p:cNvPicPr/>
          <p:nvPr/>
        </p:nvPicPr>
        <p:blipFill>
          <a:blip r:embed="rId2"/>
          <a:stretch/>
        </p:blipFill>
        <p:spPr>
          <a:xfrm>
            <a:off x="504000" y="615343"/>
            <a:ext cx="4424400" cy="1556280"/>
          </a:xfrm>
          <a:prstGeom prst="rect">
            <a:avLst/>
          </a:prstGeom>
          <a:ln>
            <a:noFill/>
          </a:ln>
        </p:spPr>
      </p:pic>
      <p:sp>
        <p:nvSpPr>
          <p:cNvPr id="234" name="CustomShape 4"/>
          <p:cNvSpPr/>
          <p:nvPr/>
        </p:nvSpPr>
        <p:spPr>
          <a:xfrm>
            <a:off x="1323815" y="2171623"/>
            <a:ext cx="442440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1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ZA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an </a:t>
            </a:r>
            <a:r>
              <a:rPr lang="en-Z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open source platform designed for front line workers globally to help with gathering and distributing data</a:t>
            </a:r>
            <a:r>
              <a:rPr lang="en-Z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Z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504000" y="351000"/>
            <a:ext cx="926028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ZA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Project  </a:t>
            </a:r>
            <a:r>
              <a:rPr lang="en-ZA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</a:t>
            </a:r>
            <a:r>
              <a:rPr lang="en-ZA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ecap</a:t>
            </a:r>
            <a:endParaRPr lang="en-ZA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198" y="1370428"/>
            <a:ext cx="8846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PROBLEM </a:t>
            </a:r>
          </a:p>
          <a:p>
            <a:r>
              <a:rPr lang="en-US" sz="4000" dirty="0" smtClean="0"/>
              <a:t>Need to visualize data to perform better  analysis.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198" y="4415655"/>
            <a:ext cx="87190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SOLUTION </a:t>
            </a:r>
          </a:p>
          <a:p>
            <a:r>
              <a:rPr lang="en-US" sz="4000" b="1" dirty="0" smtClean="0"/>
              <a:t>CommChart </a:t>
            </a:r>
            <a:r>
              <a:rPr lang="en-US" sz="4000" dirty="0" smtClean="0"/>
              <a:t>is </a:t>
            </a:r>
            <a:r>
              <a:rPr lang="en-US" sz="4000" dirty="0"/>
              <a:t>a</a:t>
            </a:r>
            <a:r>
              <a:rPr lang="en-US" sz="4000" dirty="0" smtClean="0"/>
              <a:t>n open source web application that allows a user to visualize data in the form of charts.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+mj-lt"/>
              </a:rPr>
              <a:t>Project Plan</a:t>
            </a:r>
            <a:endParaRPr lang="en-US" sz="4000" b="1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408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Term 1: Research, user </a:t>
            </a:r>
            <a:r>
              <a:rPr lang="en-US" sz="2800" dirty="0">
                <a:latin typeface="+mn-lt"/>
              </a:rPr>
              <a:t>r</a:t>
            </a:r>
            <a:r>
              <a:rPr lang="en-US" sz="2800" dirty="0" smtClean="0">
                <a:latin typeface="+mn-lt"/>
              </a:rPr>
              <a:t>equirements, requirements </a:t>
            </a:r>
            <a:r>
              <a:rPr lang="en-US" sz="2800" dirty="0"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nalysis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Term 2: Design, user interface specification, prototype</a:t>
            </a:r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Term 3: Implementation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Term 4: Testing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	- Function test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	- Platform independence test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	- Integration test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57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z="3600" b="1" dirty="0" smtClean="0"/>
              <a:t> </a:t>
            </a:r>
            <a:r>
              <a:rPr lang="en-US" sz="4000" b="1" dirty="0" smtClean="0">
                <a:latin typeface="+mj-lt"/>
              </a:rPr>
              <a:t>Testing</a:t>
            </a:r>
            <a:endParaRPr lang="en-US" sz="40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5150" y="8718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781534"/>
            <a:ext cx="7620000" cy="4529646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81534"/>
            <a:ext cx="88402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Unit test</a:t>
            </a:r>
            <a:endParaRPr lang="en-US" sz="3200" b="1" dirty="0"/>
          </a:p>
          <a:p>
            <a:r>
              <a:rPr lang="en-US" sz="3200" dirty="0" smtClean="0"/>
              <a:t>Testing each function that makes up the charting web application.</a:t>
            </a:r>
          </a:p>
          <a:p>
            <a:endParaRPr lang="en-US" sz="3200" b="1" dirty="0"/>
          </a:p>
          <a:p>
            <a:r>
              <a:rPr lang="en-US" sz="3200" b="1" dirty="0" smtClean="0"/>
              <a:t>Platform independent test</a:t>
            </a:r>
          </a:p>
          <a:p>
            <a:r>
              <a:rPr lang="en-US" sz="3200" dirty="0" smtClean="0"/>
              <a:t>Testing the web application’s ability to adjust to different device screen dimensions.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000" b="1" dirty="0" smtClean="0">
                <a:latin typeface="+mj-lt"/>
              </a:rPr>
              <a:t>Test script for data retrieval API</a:t>
            </a:r>
            <a:endParaRPr lang="en-US" sz="4000" b="1" dirty="0">
              <a:latin typeface="+mj-lt"/>
            </a:endParaRPr>
          </a:p>
        </p:txBody>
      </p:sp>
      <p:pic>
        <p:nvPicPr>
          <p:cNvPr id="5" name="Picture 4" descr="tes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008" b="36803"/>
          <a:stretch/>
        </p:blipFill>
        <p:spPr>
          <a:xfrm>
            <a:off x="789750" y="959337"/>
            <a:ext cx="8785890" cy="408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a-sh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504000" y="30132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2"/>
          <p:cNvSpPr/>
          <p:nvPr/>
        </p:nvSpPr>
        <p:spPr>
          <a:xfrm>
            <a:off x="504000" y="1769040"/>
            <a:ext cx="906912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CustomShape 3"/>
          <p:cNvSpPr/>
          <p:nvPr/>
        </p:nvSpPr>
        <p:spPr>
          <a:xfrm>
            <a:off x="519120" y="585000"/>
            <a:ext cx="9069120" cy="12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Picture 1" descr="IMG_11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20" y="0"/>
            <a:ext cx="4465518" cy="7559675"/>
          </a:xfrm>
          <a:prstGeom prst="rect">
            <a:avLst/>
          </a:prstGeom>
        </p:spPr>
      </p:pic>
      <p:pic>
        <p:nvPicPr>
          <p:cNvPr id="3" name="Picture 2" descr="IMG_116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638" y="0"/>
            <a:ext cx="5095987" cy="755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55" y="301320"/>
            <a:ext cx="9590216" cy="1261440"/>
          </a:xfrm>
        </p:spPr>
        <p:txBody>
          <a:bodyPr/>
          <a:lstStyle/>
          <a:p>
            <a:r>
              <a:rPr lang="en-US" sz="4000" b="1" dirty="0" smtClean="0">
                <a:latin typeface="+mj-lt"/>
              </a:rPr>
              <a:t>Challenges with platform independence</a:t>
            </a:r>
            <a:endParaRPr lang="en-US" sz="40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663355" y="2293251"/>
            <a:ext cx="9071640" cy="3676784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n-lt"/>
              </a:rPr>
              <a:t>Unable to copy and paste successfully on mobile device every time.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+mn-lt"/>
              </a:rPr>
              <a:t>Virtual keyboard on mobile device does not show up </a:t>
            </a:r>
            <a:r>
              <a:rPr lang="en-US" sz="3600" dirty="0" smtClean="0">
                <a:latin typeface="+mn-lt"/>
              </a:rPr>
              <a:t>successfully every </a:t>
            </a:r>
            <a:r>
              <a:rPr lang="en-US" sz="3600" dirty="0" smtClean="0">
                <a:latin typeface="+mn-lt"/>
              </a:rPr>
              <a:t>time.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78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181</Words>
  <Application>Microsoft Macintosh PowerPoint</Application>
  <PresentationFormat>Custom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Project Plan</vt:lpstr>
      <vt:lpstr> Testing</vt:lpstr>
      <vt:lpstr> Test script for data retrieval API</vt:lpstr>
      <vt:lpstr>PowerPoint Presentation</vt:lpstr>
      <vt:lpstr>PowerPoint Presentation</vt:lpstr>
      <vt:lpstr>Challenges with platform independence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golthia</dc:title>
  <dc:subject/>
  <dc:creator>faieez white</dc:creator>
  <dc:description>Creative Commons License
Some rights reserved. This work is licensed under a
Creative Commons Attribution 3.0 License.
Based on Dianita89 wallpaper Golthia available here:
http://dianita89.deviantart.com/art/Golthia-60866096</dc:description>
  <cp:lastModifiedBy>Faieez White</cp:lastModifiedBy>
  <cp:revision>59</cp:revision>
  <dcterms:created xsi:type="dcterms:W3CDTF">2017-04-23T13:38:15Z</dcterms:created>
  <dcterms:modified xsi:type="dcterms:W3CDTF">2017-11-28T01:03:30Z</dcterms:modified>
  <dc:language>en-ZA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