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1" r:id="rId2"/>
    <p:sldId id="257" r:id="rId3"/>
    <p:sldId id="305" r:id="rId4"/>
    <p:sldId id="266" r:id="rId5"/>
    <p:sldId id="332" r:id="rId6"/>
    <p:sldId id="261" r:id="rId7"/>
    <p:sldId id="297" r:id="rId8"/>
    <p:sldId id="298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280" r:id="rId25"/>
    <p:sldId id="350" r:id="rId26"/>
    <p:sldId id="349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36" autoAdjust="0"/>
  </p:normalViewPr>
  <p:slideViewPr>
    <p:cSldViewPr>
      <p:cViewPr varScale="1">
        <p:scale>
          <a:sx n="90" d="100"/>
          <a:sy n="90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projectterm4\output2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9050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8AA6E-C373-4508-A3D9-3B9D725C613F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7DE27D-7004-42B4-BC7B-3B0E2161C30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Startup</a:t>
          </a:r>
          <a:endParaRPr lang="en-US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DDB93-B640-48D3-BE40-0958624D6485}" type="parTrans" cxnId="{F7D68BF9-E1FF-4CD1-8E08-EA182A699383}">
      <dgm:prSet/>
      <dgm:spPr/>
      <dgm:t>
        <a:bodyPr/>
        <a:lstStyle/>
        <a:p>
          <a:endParaRPr lang="en-US"/>
        </a:p>
      </dgm:t>
    </dgm:pt>
    <dgm:pt modelId="{994C1EC0-7457-44A5-80D1-2535432D6508}" type="sibTrans" cxnId="{F7D68BF9-E1FF-4CD1-8E08-EA182A699383}">
      <dgm:prSet/>
      <dgm:spPr/>
      <dgm:t>
        <a:bodyPr/>
        <a:lstStyle/>
        <a:p>
          <a:endParaRPr lang="en-US"/>
        </a:p>
      </dgm:t>
    </dgm:pt>
    <dgm:pt modelId="{0C2F5532-F524-4E30-8085-E6F11252D4A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Saving</a:t>
          </a:r>
          <a:endParaRPr lang="en-US" sz="2400" dirty="0">
            <a:solidFill>
              <a:schemeClr val="bg1"/>
            </a:solidFill>
          </a:endParaRPr>
        </a:p>
      </dgm:t>
    </dgm:pt>
    <dgm:pt modelId="{32534318-7054-4E2C-B9F7-05AB649E2130}" type="parTrans" cxnId="{E192AE00-2A29-4FB4-9C12-B4DB4101CA4E}">
      <dgm:prSet/>
      <dgm:spPr/>
      <dgm:t>
        <a:bodyPr/>
        <a:lstStyle/>
        <a:p>
          <a:endParaRPr lang="en-US"/>
        </a:p>
      </dgm:t>
    </dgm:pt>
    <dgm:pt modelId="{AF5C1825-3B8E-4956-BFBC-28E2FE6F4C6F}" type="sibTrans" cxnId="{E192AE00-2A29-4FB4-9C12-B4DB4101CA4E}">
      <dgm:prSet/>
      <dgm:spPr/>
      <dgm:t>
        <a:bodyPr/>
        <a:lstStyle/>
        <a:p>
          <a:endParaRPr lang="en-US"/>
        </a:p>
      </dgm:t>
    </dgm:pt>
    <dgm:pt modelId="{0DB85B5D-A444-4D3B-ABBA-E164CD1CB2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Playing </a:t>
          </a:r>
          <a:endParaRPr lang="en-US" sz="2400" dirty="0">
            <a:solidFill>
              <a:schemeClr val="tx1"/>
            </a:solidFill>
          </a:endParaRPr>
        </a:p>
      </dgm:t>
    </dgm:pt>
    <dgm:pt modelId="{6F0DBA27-45B7-4DE7-AFCD-0FA1D40A48EF}" type="parTrans" cxnId="{0073DD2E-7AD8-4C70-8AA6-52B80292D184}">
      <dgm:prSet/>
      <dgm:spPr/>
      <dgm:t>
        <a:bodyPr/>
        <a:lstStyle/>
        <a:p>
          <a:endParaRPr lang="en-US"/>
        </a:p>
      </dgm:t>
    </dgm:pt>
    <dgm:pt modelId="{AA68C082-422D-47A1-A091-8E32EC72A6D8}" type="sibTrans" cxnId="{0073DD2E-7AD8-4C70-8AA6-52B80292D184}">
      <dgm:prSet/>
      <dgm:spPr/>
      <dgm:t>
        <a:bodyPr/>
        <a:lstStyle/>
        <a:p>
          <a:endParaRPr lang="en-US"/>
        </a:p>
      </dgm:t>
    </dgm:pt>
    <dgm:pt modelId="{DD013149-E3A8-454C-8D97-C3B989D3833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Open</a:t>
          </a:r>
          <a:endParaRPr lang="en-US" sz="2400" dirty="0">
            <a:solidFill>
              <a:schemeClr val="tx1"/>
            </a:solidFill>
          </a:endParaRPr>
        </a:p>
      </dgm:t>
    </dgm:pt>
    <dgm:pt modelId="{B676FF11-1F4F-4050-8211-C9A1A4BECFAD}" type="parTrans" cxnId="{FFB18218-3113-42EB-96E3-665F06D1B799}">
      <dgm:prSet/>
      <dgm:spPr/>
      <dgm:t>
        <a:bodyPr/>
        <a:lstStyle/>
        <a:p>
          <a:endParaRPr lang="en-US"/>
        </a:p>
      </dgm:t>
    </dgm:pt>
    <dgm:pt modelId="{5F0EFBFC-F068-41A9-9E73-1B1C84C4ED28}" type="sibTrans" cxnId="{FFB18218-3113-42EB-96E3-665F06D1B799}">
      <dgm:prSet/>
      <dgm:spPr/>
      <dgm:t>
        <a:bodyPr/>
        <a:lstStyle/>
        <a:p>
          <a:endParaRPr lang="en-US"/>
        </a:p>
      </dgm:t>
    </dgm:pt>
    <dgm:pt modelId="{83539770-C1F2-4409-9002-07987B0DACDE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Convert</a:t>
          </a:r>
          <a:endParaRPr lang="en-US" sz="2400" dirty="0">
            <a:solidFill>
              <a:schemeClr val="tx1"/>
            </a:solidFill>
          </a:endParaRPr>
        </a:p>
      </dgm:t>
    </dgm:pt>
    <dgm:pt modelId="{0E7295BC-33D2-4065-B1F4-4DDDDB70974A}" type="parTrans" cxnId="{E4B7B119-BB6B-405F-8997-52CEC069F2D3}">
      <dgm:prSet/>
      <dgm:spPr/>
      <dgm:t>
        <a:bodyPr/>
        <a:lstStyle/>
        <a:p>
          <a:endParaRPr lang="en-US"/>
        </a:p>
      </dgm:t>
    </dgm:pt>
    <dgm:pt modelId="{728536CD-8662-4CE3-98B6-DAB75F39FAAA}" type="sibTrans" cxnId="{E4B7B119-BB6B-405F-8997-52CEC069F2D3}">
      <dgm:prSet/>
      <dgm:spPr/>
      <dgm:t>
        <a:bodyPr/>
        <a:lstStyle/>
        <a:p>
          <a:endParaRPr lang="en-US"/>
        </a:p>
      </dgm:t>
    </dgm:pt>
    <dgm:pt modelId="{B8EC666D-C037-4121-8F3B-DC8A55F51DB7}" type="pres">
      <dgm:prSet presAssocID="{8DE8AA6E-C373-4508-A3D9-3B9D725C6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47B29D-9159-4796-9CB3-553388E9322B}" type="pres">
      <dgm:prSet presAssocID="{8DE8AA6E-C373-4508-A3D9-3B9D725C613F}" presName="Name1" presStyleCnt="0"/>
      <dgm:spPr/>
    </dgm:pt>
    <dgm:pt modelId="{906C62F4-CE73-4AD0-BEBB-09BEC4AF130F}" type="pres">
      <dgm:prSet presAssocID="{8DE8AA6E-C373-4508-A3D9-3B9D725C613F}" presName="cycle" presStyleCnt="0"/>
      <dgm:spPr/>
    </dgm:pt>
    <dgm:pt modelId="{5C4A882C-0148-4B86-988E-0F5812A5028D}" type="pres">
      <dgm:prSet presAssocID="{8DE8AA6E-C373-4508-A3D9-3B9D725C613F}" presName="srcNode" presStyleLbl="node1" presStyleIdx="0" presStyleCnt="5"/>
      <dgm:spPr/>
    </dgm:pt>
    <dgm:pt modelId="{0FB876DB-406D-4E70-96CB-C85188EE7446}" type="pres">
      <dgm:prSet presAssocID="{8DE8AA6E-C373-4508-A3D9-3B9D725C613F}" presName="conn" presStyleLbl="parChTrans1D2" presStyleIdx="0" presStyleCnt="1"/>
      <dgm:spPr/>
      <dgm:t>
        <a:bodyPr/>
        <a:lstStyle/>
        <a:p>
          <a:endParaRPr lang="en-US"/>
        </a:p>
      </dgm:t>
    </dgm:pt>
    <dgm:pt modelId="{A4372ED9-E2CF-4D94-9302-4DEE104BD7AE}" type="pres">
      <dgm:prSet presAssocID="{8DE8AA6E-C373-4508-A3D9-3B9D725C613F}" presName="extraNode" presStyleLbl="node1" presStyleIdx="0" presStyleCnt="5"/>
      <dgm:spPr/>
    </dgm:pt>
    <dgm:pt modelId="{2E912858-0906-450C-93D2-A1C6A4F784A5}" type="pres">
      <dgm:prSet presAssocID="{8DE8AA6E-C373-4508-A3D9-3B9D725C613F}" presName="dstNode" presStyleLbl="node1" presStyleIdx="0" presStyleCnt="5"/>
      <dgm:spPr/>
    </dgm:pt>
    <dgm:pt modelId="{B620EEE0-9A5D-4477-9A8F-6835E8AFD666}" type="pres">
      <dgm:prSet presAssocID="{197DE27D-7004-42B4-BC7B-3B0E2161C30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C59A-AEDE-41E2-A5CF-E2746B4E1EF7}" type="pres">
      <dgm:prSet presAssocID="{197DE27D-7004-42B4-BC7B-3B0E2161C30B}" presName="accent_1" presStyleCnt="0"/>
      <dgm:spPr/>
    </dgm:pt>
    <dgm:pt modelId="{190A9141-4FFD-4936-BC93-CE2C3FDE30C8}" type="pres">
      <dgm:prSet presAssocID="{197DE27D-7004-42B4-BC7B-3B0E2161C30B}" presName="accentRepeatNode" presStyleLbl="solidFgAcc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C117B12-30AE-483B-A636-5BA08CDCFCF9}" type="pres">
      <dgm:prSet presAssocID="{DD013149-E3A8-454C-8D97-C3B989D3833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CACC-07D1-428D-8010-4B8F8AD8319A}" type="pres">
      <dgm:prSet presAssocID="{DD013149-E3A8-454C-8D97-C3B989D38338}" presName="accent_2" presStyleCnt="0"/>
      <dgm:spPr/>
    </dgm:pt>
    <dgm:pt modelId="{7709ED9E-CA88-4EE7-AA40-C054F0130E0A}" type="pres">
      <dgm:prSet presAssocID="{DD013149-E3A8-454C-8D97-C3B989D38338}" presName="accentRepeatNode" presStyleLbl="solidFgAcc1" presStyleIdx="1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E2D5638F-6FB9-4C76-AAE2-C30C3C07EAB4}" type="pres">
      <dgm:prSet presAssocID="{83539770-C1F2-4409-9002-07987B0DACD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BC36-0CE0-46C0-BE9D-46ABBAC9E0A0}" type="pres">
      <dgm:prSet presAssocID="{83539770-C1F2-4409-9002-07987B0DACDE}" presName="accent_3" presStyleCnt="0"/>
      <dgm:spPr/>
    </dgm:pt>
    <dgm:pt modelId="{16851323-06C7-4BC4-B1A8-3C5BF5D40750}" type="pres">
      <dgm:prSet presAssocID="{83539770-C1F2-4409-9002-07987B0DACDE}" presName="accentRepeatNode" presStyleLbl="solidFgAcc1" presStyleIdx="2" presStyleCnt="5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7CF499E-56BC-4313-ADC5-76BF90BC0271}" type="pres">
      <dgm:prSet presAssocID="{0C2F5532-F524-4E30-8085-E6F11252D4A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321B5-94EA-4CF6-8C86-753322D225ED}" type="pres">
      <dgm:prSet presAssocID="{0C2F5532-F524-4E30-8085-E6F11252D4AD}" presName="accent_4" presStyleCnt="0"/>
      <dgm:spPr/>
    </dgm:pt>
    <dgm:pt modelId="{E33BC07C-659C-4C08-A4A2-3104204B566E}" type="pres">
      <dgm:prSet presAssocID="{0C2F5532-F524-4E30-8085-E6F11252D4AD}" presName="accentRepeatNode" presStyleLbl="solidFgAcc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5F16E71-7BFB-4569-A8AC-19997360D93C}" type="pres">
      <dgm:prSet presAssocID="{0DB85B5D-A444-4D3B-ABBA-E164CD1CB2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EC2A8-57A6-406E-B05C-570FB5EFC179}" type="pres">
      <dgm:prSet presAssocID="{0DB85B5D-A444-4D3B-ABBA-E164CD1CB24C}" presName="accent_5" presStyleCnt="0"/>
      <dgm:spPr/>
    </dgm:pt>
    <dgm:pt modelId="{108694C2-367C-40AF-888B-E74EB0B40DFF}" type="pres">
      <dgm:prSet presAssocID="{0DB85B5D-A444-4D3B-ABBA-E164CD1CB24C}" presName="accentRepeatNode" presStyleLbl="solidFgAcc1" presStyleIdx="4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1C54280B-799A-4CCE-A4F0-F3228B3E7707}" type="presOf" srcId="{197DE27D-7004-42B4-BC7B-3B0E2161C30B}" destId="{B620EEE0-9A5D-4477-9A8F-6835E8AFD666}" srcOrd="0" destOrd="0" presId="urn:microsoft.com/office/officeart/2008/layout/VerticalCurvedList"/>
    <dgm:cxn modelId="{768058DF-F6A3-4ADE-8EE3-89852062699E}" type="presOf" srcId="{0C2F5532-F524-4E30-8085-E6F11252D4AD}" destId="{07CF499E-56BC-4313-ADC5-76BF90BC0271}" srcOrd="0" destOrd="0" presId="urn:microsoft.com/office/officeart/2008/layout/VerticalCurvedList"/>
    <dgm:cxn modelId="{FF0DE0A1-C0F9-4AEB-9557-DCE709C97A9C}" type="presOf" srcId="{994C1EC0-7457-44A5-80D1-2535432D6508}" destId="{0FB876DB-406D-4E70-96CB-C85188EE7446}" srcOrd="0" destOrd="0" presId="urn:microsoft.com/office/officeart/2008/layout/VerticalCurvedList"/>
    <dgm:cxn modelId="{3DB2D6AB-FDAA-4A69-ACAF-75EEE993F4E2}" type="presOf" srcId="{83539770-C1F2-4409-9002-07987B0DACDE}" destId="{E2D5638F-6FB9-4C76-AAE2-C30C3C07EAB4}" srcOrd="0" destOrd="0" presId="urn:microsoft.com/office/officeart/2008/layout/VerticalCurvedList"/>
    <dgm:cxn modelId="{F7D68BF9-E1FF-4CD1-8E08-EA182A699383}" srcId="{8DE8AA6E-C373-4508-A3D9-3B9D725C613F}" destId="{197DE27D-7004-42B4-BC7B-3B0E2161C30B}" srcOrd="0" destOrd="0" parTransId="{B87DDB93-B640-48D3-BE40-0958624D6485}" sibTransId="{994C1EC0-7457-44A5-80D1-2535432D6508}"/>
    <dgm:cxn modelId="{407C090A-E8EB-4395-8BB1-56F8591739B9}" type="presOf" srcId="{DD013149-E3A8-454C-8D97-C3B989D38338}" destId="{8C117B12-30AE-483B-A636-5BA08CDCFCF9}" srcOrd="0" destOrd="0" presId="urn:microsoft.com/office/officeart/2008/layout/VerticalCurvedList"/>
    <dgm:cxn modelId="{0073DD2E-7AD8-4C70-8AA6-52B80292D184}" srcId="{8DE8AA6E-C373-4508-A3D9-3B9D725C613F}" destId="{0DB85B5D-A444-4D3B-ABBA-E164CD1CB24C}" srcOrd="4" destOrd="0" parTransId="{6F0DBA27-45B7-4DE7-AFCD-0FA1D40A48EF}" sibTransId="{AA68C082-422D-47A1-A091-8E32EC72A6D8}"/>
    <dgm:cxn modelId="{FFB18218-3113-42EB-96E3-665F06D1B799}" srcId="{8DE8AA6E-C373-4508-A3D9-3B9D725C613F}" destId="{DD013149-E3A8-454C-8D97-C3B989D38338}" srcOrd="1" destOrd="0" parTransId="{B676FF11-1F4F-4050-8211-C9A1A4BECFAD}" sibTransId="{5F0EFBFC-F068-41A9-9E73-1B1C84C4ED28}"/>
    <dgm:cxn modelId="{E192AE00-2A29-4FB4-9C12-B4DB4101CA4E}" srcId="{8DE8AA6E-C373-4508-A3D9-3B9D725C613F}" destId="{0C2F5532-F524-4E30-8085-E6F11252D4AD}" srcOrd="3" destOrd="0" parTransId="{32534318-7054-4E2C-B9F7-05AB649E2130}" sibTransId="{AF5C1825-3B8E-4956-BFBC-28E2FE6F4C6F}"/>
    <dgm:cxn modelId="{337A2F04-8976-42D2-9983-B68B5080E879}" type="presOf" srcId="{8DE8AA6E-C373-4508-A3D9-3B9D725C613F}" destId="{B8EC666D-C037-4121-8F3B-DC8A55F51DB7}" srcOrd="0" destOrd="0" presId="urn:microsoft.com/office/officeart/2008/layout/VerticalCurvedList"/>
    <dgm:cxn modelId="{33EEE7FF-EEDB-47E4-A5FF-9E296D1C761E}" type="presOf" srcId="{0DB85B5D-A444-4D3B-ABBA-E164CD1CB24C}" destId="{45F16E71-7BFB-4569-A8AC-19997360D93C}" srcOrd="0" destOrd="0" presId="urn:microsoft.com/office/officeart/2008/layout/VerticalCurvedList"/>
    <dgm:cxn modelId="{E4B7B119-BB6B-405F-8997-52CEC069F2D3}" srcId="{8DE8AA6E-C373-4508-A3D9-3B9D725C613F}" destId="{83539770-C1F2-4409-9002-07987B0DACDE}" srcOrd="2" destOrd="0" parTransId="{0E7295BC-33D2-4065-B1F4-4DDDDB70974A}" sibTransId="{728536CD-8662-4CE3-98B6-DAB75F39FAAA}"/>
    <dgm:cxn modelId="{319ECF2F-72FA-4E20-8E66-BAE1962263F4}" type="presParOf" srcId="{B8EC666D-C037-4121-8F3B-DC8A55F51DB7}" destId="{1C47B29D-9159-4796-9CB3-553388E9322B}" srcOrd="0" destOrd="0" presId="urn:microsoft.com/office/officeart/2008/layout/VerticalCurvedList"/>
    <dgm:cxn modelId="{E7EE8D82-8BC5-4614-A517-5637728E4EFE}" type="presParOf" srcId="{1C47B29D-9159-4796-9CB3-553388E9322B}" destId="{906C62F4-CE73-4AD0-BEBB-09BEC4AF130F}" srcOrd="0" destOrd="0" presId="urn:microsoft.com/office/officeart/2008/layout/VerticalCurvedList"/>
    <dgm:cxn modelId="{E8B2513C-EA50-4B01-84C2-FB905442F36F}" type="presParOf" srcId="{906C62F4-CE73-4AD0-BEBB-09BEC4AF130F}" destId="{5C4A882C-0148-4B86-988E-0F5812A5028D}" srcOrd="0" destOrd="0" presId="urn:microsoft.com/office/officeart/2008/layout/VerticalCurvedList"/>
    <dgm:cxn modelId="{445C241D-69CE-44D5-931D-52FF46F83EE3}" type="presParOf" srcId="{906C62F4-CE73-4AD0-BEBB-09BEC4AF130F}" destId="{0FB876DB-406D-4E70-96CB-C85188EE7446}" srcOrd="1" destOrd="0" presId="urn:microsoft.com/office/officeart/2008/layout/VerticalCurvedList"/>
    <dgm:cxn modelId="{C1D38EEF-62A2-4E1D-983E-8F36FDF39406}" type="presParOf" srcId="{906C62F4-CE73-4AD0-BEBB-09BEC4AF130F}" destId="{A4372ED9-E2CF-4D94-9302-4DEE104BD7AE}" srcOrd="2" destOrd="0" presId="urn:microsoft.com/office/officeart/2008/layout/VerticalCurvedList"/>
    <dgm:cxn modelId="{0477C4D5-91F4-4355-B232-997302BB27DB}" type="presParOf" srcId="{906C62F4-CE73-4AD0-BEBB-09BEC4AF130F}" destId="{2E912858-0906-450C-93D2-A1C6A4F784A5}" srcOrd="3" destOrd="0" presId="urn:microsoft.com/office/officeart/2008/layout/VerticalCurvedList"/>
    <dgm:cxn modelId="{F101E58F-F614-4AAD-A9A0-347FAA11031C}" type="presParOf" srcId="{1C47B29D-9159-4796-9CB3-553388E9322B}" destId="{B620EEE0-9A5D-4477-9A8F-6835E8AFD666}" srcOrd="1" destOrd="0" presId="urn:microsoft.com/office/officeart/2008/layout/VerticalCurvedList"/>
    <dgm:cxn modelId="{FF8859D1-6EFD-482C-8A4E-123B9627ED7E}" type="presParOf" srcId="{1C47B29D-9159-4796-9CB3-553388E9322B}" destId="{E85CC59A-AEDE-41E2-A5CF-E2746B4E1EF7}" srcOrd="2" destOrd="0" presId="urn:microsoft.com/office/officeart/2008/layout/VerticalCurvedList"/>
    <dgm:cxn modelId="{8CB67E5C-C07F-41AC-831D-4D13F198035C}" type="presParOf" srcId="{E85CC59A-AEDE-41E2-A5CF-E2746B4E1EF7}" destId="{190A9141-4FFD-4936-BC93-CE2C3FDE30C8}" srcOrd="0" destOrd="0" presId="urn:microsoft.com/office/officeart/2008/layout/VerticalCurvedList"/>
    <dgm:cxn modelId="{AA912E13-D049-422E-9480-2D297ECD1DA8}" type="presParOf" srcId="{1C47B29D-9159-4796-9CB3-553388E9322B}" destId="{8C117B12-30AE-483B-A636-5BA08CDCFCF9}" srcOrd="3" destOrd="0" presId="urn:microsoft.com/office/officeart/2008/layout/VerticalCurvedList"/>
    <dgm:cxn modelId="{7DD92D37-8CA4-453F-98A7-863443DF521F}" type="presParOf" srcId="{1C47B29D-9159-4796-9CB3-553388E9322B}" destId="{32F4CACC-07D1-428D-8010-4B8F8AD8319A}" srcOrd="4" destOrd="0" presId="urn:microsoft.com/office/officeart/2008/layout/VerticalCurvedList"/>
    <dgm:cxn modelId="{F783DC1B-3035-432C-AE8C-B73892B27E3C}" type="presParOf" srcId="{32F4CACC-07D1-428D-8010-4B8F8AD8319A}" destId="{7709ED9E-CA88-4EE7-AA40-C054F0130E0A}" srcOrd="0" destOrd="0" presId="urn:microsoft.com/office/officeart/2008/layout/VerticalCurvedList"/>
    <dgm:cxn modelId="{CD968AC5-5BEA-4CDE-B1B6-96012F3D1293}" type="presParOf" srcId="{1C47B29D-9159-4796-9CB3-553388E9322B}" destId="{E2D5638F-6FB9-4C76-AAE2-C30C3C07EAB4}" srcOrd="5" destOrd="0" presId="urn:microsoft.com/office/officeart/2008/layout/VerticalCurvedList"/>
    <dgm:cxn modelId="{9B284B81-FFCA-49D8-B4DB-79EFCC50580C}" type="presParOf" srcId="{1C47B29D-9159-4796-9CB3-553388E9322B}" destId="{B335BC36-0CE0-46C0-BE9D-46ABBAC9E0A0}" srcOrd="6" destOrd="0" presId="urn:microsoft.com/office/officeart/2008/layout/VerticalCurvedList"/>
    <dgm:cxn modelId="{A647401D-03DF-40EC-BE02-DEC685D3A948}" type="presParOf" srcId="{B335BC36-0CE0-46C0-BE9D-46ABBAC9E0A0}" destId="{16851323-06C7-4BC4-B1A8-3C5BF5D40750}" srcOrd="0" destOrd="0" presId="urn:microsoft.com/office/officeart/2008/layout/VerticalCurvedList"/>
    <dgm:cxn modelId="{FA474199-AA23-4DD2-8CAA-EF4200D3D218}" type="presParOf" srcId="{1C47B29D-9159-4796-9CB3-553388E9322B}" destId="{07CF499E-56BC-4313-ADC5-76BF90BC0271}" srcOrd="7" destOrd="0" presId="urn:microsoft.com/office/officeart/2008/layout/VerticalCurvedList"/>
    <dgm:cxn modelId="{553A78F6-9517-4890-B8C6-C782C0F93A80}" type="presParOf" srcId="{1C47B29D-9159-4796-9CB3-553388E9322B}" destId="{5B7321B5-94EA-4CF6-8C86-753322D225ED}" srcOrd="8" destOrd="0" presId="urn:microsoft.com/office/officeart/2008/layout/VerticalCurvedList"/>
    <dgm:cxn modelId="{7A4CCB6F-4437-41EE-AB89-87746F32CA25}" type="presParOf" srcId="{5B7321B5-94EA-4CF6-8C86-753322D225ED}" destId="{E33BC07C-659C-4C08-A4A2-3104204B566E}" srcOrd="0" destOrd="0" presId="urn:microsoft.com/office/officeart/2008/layout/VerticalCurvedList"/>
    <dgm:cxn modelId="{35160FD7-E4A9-4444-8365-A41FADCEAF09}" type="presParOf" srcId="{1C47B29D-9159-4796-9CB3-553388E9322B}" destId="{45F16E71-7BFB-4569-A8AC-19997360D93C}" srcOrd="9" destOrd="0" presId="urn:microsoft.com/office/officeart/2008/layout/VerticalCurvedList"/>
    <dgm:cxn modelId="{9D27DE3C-09A4-4BE0-8761-18609669025D}" type="presParOf" srcId="{1C47B29D-9159-4796-9CB3-553388E9322B}" destId="{5DEEC2A8-57A6-406E-B05C-570FB5EFC179}" srcOrd="10" destOrd="0" presId="urn:microsoft.com/office/officeart/2008/layout/VerticalCurvedList"/>
    <dgm:cxn modelId="{AAE9CEAF-1EB7-400B-999F-B822D069B37C}" type="presParOf" srcId="{5DEEC2A8-57A6-406E-B05C-570FB5EFC179}" destId="{108694C2-367C-40AF-888B-E74EB0B40D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8AA6E-C373-4508-A3D9-3B9D725C613F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7DE27D-7004-42B4-BC7B-3B0E2161C30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Extract Frames</a:t>
          </a:r>
          <a:endParaRPr lang="en-US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DDB93-B640-48D3-BE40-0958624D6485}" type="parTrans" cxnId="{F7D68BF9-E1FF-4CD1-8E08-EA182A699383}">
      <dgm:prSet/>
      <dgm:spPr/>
      <dgm:t>
        <a:bodyPr/>
        <a:lstStyle/>
        <a:p>
          <a:endParaRPr lang="en-US"/>
        </a:p>
      </dgm:t>
    </dgm:pt>
    <dgm:pt modelId="{994C1EC0-7457-44A5-80D1-2535432D6508}" type="sibTrans" cxnId="{F7D68BF9-E1FF-4CD1-8E08-EA182A699383}">
      <dgm:prSet/>
      <dgm:spPr/>
      <dgm:t>
        <a:bodyPr/>
        <a:lstStyle/>
        <a:p>
          <a:endParaRPr lang="en-US"/>
        </a:p>
      </dgm:t>
    </dgm:pt>
    <dgm:pt modelId="{0C2F5532-F524-4E30-8085-E6F11252D4A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Dubois</a:t>
          </a:r>
          <a:endParaRPr lang="en-US" sz="2400" dirty="0">
            <a:solidFill>
              <a:schemeClr val="bg1"/>
            </a:solidFill>
          </a:endParaRPr>
        </a:p>
      </dgm:t>
    </dgm:pt>
    <dgm:pt modelId="{32534318-7054-4E2C-B9F7-05AB649E2130}" type="parTrans" cxnId="{E192AE00-2A29-4FB4-9C12-B4DB4101CA4E}">
      <dgm:prSet/>
      <dgm:spPr/>
      <dgm:t>
        <a:bodyPr/>
        <a:lstStyle/>
        <a:p>
          <a:endParaRPr lang="en-US"/>
        </a:p>
      </dgm:t>
    </dgm:pt>
    <dgm:pt modelId="{AF5C1825-3B8E-4956-BFBC-28E2FE6F4C6F}" type="sibTrans" cxnId="{E192AE00-2A29-4FB4-9C12-B4DB4101CA4E}">
      <dgm:prSet/>
      <dgm:spPr/>
      <dgm:t>
        <a:bodyPr/>
        <a:lstStyle/>
        <a:p>
          <a:endParaRPr lang="en-US"/>
        </a:p>
      </dgm:t>
    </dgm:pt>
    <dgm:pt modelId="{0DB85B5D-A444-4D3B-ABBA-E164CD1CB2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Combine Frames</a:t>
          </a:r>
          <a:endParaRPr lang="en-US" sz="2400" dirty="0">
            <a:solidFill>
              <a:schemeClr val="tx1"/>
            </a:solidFill>
          </a:endParaRPr>
        </a:p>
      </dgm:t>
    </dgm:pt>
    <dgm:pt modelId="{6F0DBA27-45B7-4DE7-AFCD-0FA1D40A48EF}" type="parTrans" cxnId="{0073DD2E-7AD8-4C70-8AA6-52B80292D184}">
      <dgm:prSet/>
      <dgm:spPr/>
      <dgm:t>
        <a:bodyPr/>
        <a:lstStyle/>
        <a:p>
          <a:endParaRPr lang="en-US"/>
        </a:p>
      </dgm:t>
    </dgm:pt>
    <dgm:pt modelId="{AA68C082-422D-47A1-A091-8E32EC72A6D8}" type="sibTrans" cxnId="{0073DD2E-7AD8-4C70-8AA6-52B80292D184}">
      <dgm:prSet/>
      <dgm:spPr/>
      <dgm:t>
        <a:bodyPr/>
        <a:lstStyle/>
        <a:p>
          <a:endParaRPr lang="en-US"/>
        </a:p>
      </dgm:t>
    </dgm:pt>
    <dgm:pt modelId="{DD013149-E3A8-454C-8D97-C3B989D3833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Foreground Extraction</a:t>
          </a:r>
          <a:endParaRPr lang="en-US" sz="2400" dirty="0">
            <a:solidFill>
              <a:schemeClr val="tx1"/>
            </a:solidFill>
          </a:endParaRPr>
        </a:p>
      </dgm:t>
    </dgm:pt>
    <dgm:pt modelId="{B676FF11-1F4F-4050-8211-C9A1A4BECFAD}" type="parTrans" cxnId="{FFB18218-3113-42EB-96E3-665F06D1B799}">
      <dgm:prSet/>
      <dgm:spPr/>
      <dgm:t>
        <a:bodyPr/>
        <a:lstStyle/>
        <a:p>
          <a:endParaRPr lang="en-US"/>
        </a:p>
      </dgm:t>
    </dgm:pt>
    <dgm:pt modelId="{5F0EFBFC-F068-41A9-9E73-1B1C84C4ED28}" type="sibTrans" cxnId="{FFB18218-3113-42EB-96E3-665F06D1B799}">
      <dgm:prSet/>
      <dgm:spPr/>
      <dgm:t>
        <a:bodyPr/>
        <a:lstStyle/>
        <a:p>
          <a:endParaRPr lang="en-US"/>
        </a:p>
      </dgm:t>
    </dgm:pt>
    <dgm:pt modelId="{83539770-C1F2-4409-9002-07987B0DACDE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Parallax Stereo Image Generation</a:t>
          </a:r>
          <a:endParaRPr lang="en-US" sz="2400" dirty="0">
            <a:solidFill>
              <a:schemeClr val="tx1"/>
            </a:solidFill>
          </a:endParaRPr>
        </a:p>
      </dgm:t>
    </dgm:pt>
    <dgm:pt modelId="{0E7295BC-33D2-4065-B1F4-4DDDDB70974A}" type="parTrans" cxnId="{E4B7B119-BB6B-405F-8997-52CEC069F2D3}">
      <dgm:prSet/>
      <dgm:spPr/>
      <dgm:t>
        <a:bodyPr/>
        <a:lstStyle/>
        <a:p>
          <a:endParaRPr lang="en-US"/>
        </a:p>
      </dgm:t>
    </dgm:pt>
    <dgm:pt modelId="{728536CD-8662-4CE3-98B6-DAB75F39FAAA}" type="sibTrans" cxnId="{E4B7B119-BB6B-405F-8997-52CEC069F2D3}">
      <dgm:prSet/>
      <dgm:spPr/>
      <dgm:t>
        <a:bodyPr/>
        <a:lstStyle/>
        <a:p>
          <a:endParaRPr lang="en-US"/>
        </a:p>
      </dgm:t>
    </dgm:pt>
    <dgm:pt modelId="{B8EC666D-C037-4121-8F3B-DC8A55F51DB7}" type="pres">
      <dgm:prSet presAssocID="{8DE8AA6E-C373-4508-A3D9-3B9D725C6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47B29D-9159-4796-9CB3-553388E9322B}" type="pres">
      <dgm:prSet presAssocID="{8DE8AA6E-C373-4508-A3D9-3B9D725C613F}" presName="Name1" presStyleCnt="0"/>
      <dgm:spPr/>
    </dgm:pt>
    <dgm:pt modelId="{906C62F4-CE73-4AD0-BEBB-09BEC4AF130F}" type="pres">
      <dgm:prSet presAssocID="{8DE8AA6E-C373-4508-A3D9-3B9D725C613F}" presName="cycle" presStyleCnt="0"/>
      <dgm:spPr/>
    </dgm:pt>
    <dgm:pt modelId="{5C4A882C-0148-4B86-988E-0F5812A5028D}" type="pres">
      <dgm:prSet presAssocID="{8DE8AA6E-C373-4508-A3D9-3B9D725C613F}" presName="srcNode" presStyleLbl="node1" presStyleIdx="0" presStyleCnt="5"/>
      <dgm:spPr/>
    </dgm:pt>
    <dgm:pt modelId="{0FB876DB-406D-4E70-96CB-C85188EE7446}" type="pres">
      <dgm:prSet presAssocID="{8DE8AA6E-C373-4508-A3D9-3B9D725C613F}" presName="conn" presStyleLbl="parChTrans1D2" presStyleIdx="0" presStyleCnt="1"/>
      <dgm:spPr/>
      <dgm:t>
        <a:bodyPr/>
        <a:lstStyle/>
        <a:p>
          <a:endParaRPr lang="en-US"/>
        </a:p>
      </dgm:t>
    </dgm:pt>
    <dgm:pt modelId="{A4372ED9-E2CF-4D94-9302-4DEE104BD7AE}" type="pres">
      <dgm:prSet presAssocID="{8DE8AA6E-C373-4508-A3D9-3B9D725C613F}" presName="extraNode" presStyleLbl="node1" presStyleIdx="0" presStyleCnt="5"/>
      <dgm:spPr/>
    </dgm:pt>
    <dgm:pt modelId="{2E912858-0906-450C-93D2-A1C6A4F784A5}" type="pres">
      <dgm:prSet presAssocID="{8DE8AA6E-C373-4508-A3D9-3B9D725C613F}" presName="dstNode" presStyleLbl="node1" presStyleIdx="0" presStyleCnt="5"/>
      <dgm:spPr/>
    </dgm:pt>
    <dgm:pt modelId="{B620EEE0-9A5D-4477-9A8F-6835E8AFD666}" type="pres">
      <dgm:prSet presAssocID="{197DE27D-7004-42B4-BC7B-3B0E2161C30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C59A-AEDE-41E2-A5CF-E2746B4E1EF7}" type="pres">
      <dgm:prSet presAssocID="{197DE27D-7004-42B4-BC7B-3B0E2161C30B}" presName="accent_1" presStyleCnt="0"/>
      <dgm:spPr/>
    </dgm:pt>
    <dgm:pt modelId="{190A9141-4FFD-4936-BC93-CE2C3FDE30C8}" type="pres">
      <dgm:prSet presAssocID="{197DE27D-7004-42B4-BC7B-3B0E2161C30B}" presName="accentRepeatNode" presStyleLbl="solidFgAcc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C117B12-30AE-483B-A636-5BA08CDCFCF9}" type="pres">
      <dgm:prSet presAssocID="{DD013149-E3A8-454C-8D97-C3B989D3833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CACC-07D1-428D-8010-4B8F8AD8319A}" type="pres">
      <dgm:prSet presAssocID="{DD013149-E3A8-454C-8D97-C3B989D38338}" presName="accent_2" presStyleCnt="0"/>
      <dgm:spPr/>
    </dgm:pt>
    <dgm:pt modelId="{7709ED9E-CA88-4EE7-AA40-C054F0130E0A}" type="pres">
      <dgm:prSet presAssocID="{DD013149-E3A8-454C-8D97-C3B989D38338}" presName="accentRepeatNode" presStyleLbl="solidFgAcc1" presStyleIdx="1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E2D5638F-6FB9-4C76-AAE2-C30C3C07EAB4}" type="pres">
      <dgm:prSet presAssocID="{83539770-C1F2-4409-9002-07987B0DACD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BC36-0CE0-46C0-BE9D-46ABBAC9E0A0}" type="pres">
      <dgm:prSet presAssocID="{83539770-C1F2-4409-9002-07987B0DACDE}" presName="accent_3" presStyleCnt="0"/>
      <dgm:spPr/>
    </dgm:pt>
    <dgm:pt modelId="{16851323-06C7-4BC4-B1A8-3C5BF5D40750}" type="pres">
      <dgm:prSet presAssocID="{83539770-C1F2-4409-9002-07987B0DACDE}" presName="accentRepeatNode" presStyleLbl="solidFgAcc1" presStyleIdx="2" presStyleCnt="5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7CF499E-56BC-4313-ADC5-76BF90BC0271}" type="pres">
      <dgm:prSet presAssocID="{0C2F5532-F524-4E30-8085-E6F11252D4A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321B5-94EA-4CF6-8C86-753322D225ED}" type="pres">
      <dgm:prSet presAssocID="{0C2F5532-F524-4E30-8085-E6F11252D4AD}" presName="accent_4" presStyleCnt="0"/>
      <dgm:spPr/>
    </dgm:pt>
    <dgm:pt modelId="{E33BC07C-659C-4C08-A4A2-3104204B566E}" type="pres">
      <dgm:prSet presAssocID="{0C2F5532-F524-4E30-8085-E6F11252D4AD}" presName="accentRepeatNode" presStyleLbl="solidFgAcc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5F16E71-7BFB-4569-A8AC-19997360D93C}" type="pres">
      <dgm:prSet presAssocID="{0DB85B5D-A444-4D3B-ABBA-E164CD1CB2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EC2A8-57A6-406E-B05C-570FB5EFC179}" type="pres">
      <dgm:prSet presAssocID="{0DB85B5D-A444-4D3B-ABBA-E164CD1CB24C}" presName="accent_5" presStyleCnt="0"/>
      <dgm:spPr/>
    </dgm:pt>
    <dgm:pt modelId="{108694C2-367C-40AF-888B-E74EB0B40DFF}" type="pres">
      <dgm:prSet presAssocID="{0DB85B5D-A444-4D3B-ABBA-E164CD1CB24C}" presName="accentRepeatNode" presStyleLbl="solidFgAcc1" presStyleIdx="4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E4B7B119-BB6B-405F-8997-52CEC069F2D3}" srcId="{8DE8AA6E-C373-4508-A3D9-3B9D725C613F}" destId="{83539770-C1F2-4409-9002-07987B0DACDE}" srcOrd="2" destOrd="0" parTransId="{0E7295BC-33D2-4065-B1F4-4DDDDB70974A}" sibTransId="{728536CD-8662-4CE3-98B6-DAB75F39FAAA}"/>
    <dgm:cxn modelId="{41FE1B84-D56F-4946-8BDE-FEDA9D804808}" type="presOf" srcId="{197DE27D-7004-42B4-BC7B-3B0E2161C30B}" destId="{B620EEE0-9A5D-4477-9A8F-6835E8AFD666}" srcOrd="0" destOrd="0" presId="urn:microsoft.com/office/officeart/2008/layout/VerticalCurvedList"/>
    <dgm:cxn modelId="{0073DD2E-7AD8-4C70-8AA6-52B80292D184}" srcId="{8DE8AA6E-C373-4508-A3D9-3B9D725C613F}" destId="{0DB85B5D-A444-4D3B-ABBA-E164CD1CB24C}" srcOrd="4" destOrd="0" parTransId="{6F0DBA27-45B7-4DE7-AFCD-0FA1D40A48EF}" sibTransId="{AA68C082-422D-47A1-A091-8E32EC72A6D8}"/>
    <dgm:cxn modelId="{2279D14F-67D0-426D-8A40-26D548ABA492}" type="presOf" srcId="{0C2F5532-F524-4E30-8085-E6F11252D4AD}" destId="{07CF499E-56BC-4313-ADC5-76BF90BC0271}" srcOrd="0" destOrd="0" presId="urn:microsoft.com/office/officeart/2008/layout/VerticalCurvedList"/>
    <dgm:cxn modelId="{62752FEC-5B2D-4500-A48A-D0CB2CB62653}" type="presOf" srcId="{83539770-C1F2-4409-9002-07987B0DACDE}" destId="{E2D5638F-6FB9-4C76-AAE2-C30C3C07EAB4}" srcOrd="0" destOrd="0" presId="urn:microsoft.com/office/officeart/2008/layout/VerticalCurvedList"/>
    <dgm:cxn modelId="{FFB18218-3113-42EB-96E3-665F06D1B799}" srcId="{8DE8AA6E-C373-4508-A3D9-3B9D725C613F}" destId="{DD013149-E3A8-454C-8D97-C3B989D38338}" srcOrd="1" destOrd="0" parTransId="{B676FF11-1F4F-4050-8211-C9A1A4BECFAD}" sibTransId="{5F0EFBFC-F068-41A9-9E73-1B1C84C4ED28}"/>
    <dgm:cxn modelId="{7EA876D4-84BF-4876-AFD3-F3D19C1F91A9}" type="presOf" srcId="{DD013149-E3A8-454C-8D97-C3B989D38338}" destId="{8C117B12-30AE-483B-A636-5BA08CDCFCF9}" srcOrd="0" destOrd="0" presId="urn:microsoft.com/office/officeart/2008/layout/VerticalCurvedList"/>
    <dgm:cxn modelId="{F7D68BF9-E1FF-4CD1-8E08-EA182A699383}" srcId="{8DE8AA6E-C373-4508-A3D9-3B9D725C613F}" destId="{197DE27D-7004-42B4-BC7B-3B0E2161C30B}" srcOrd="0" destOrd="0" parTransId="{B87DDB93-B640-48D3-BE40-0958624D6485}" sibTransId="{994C1EC0-7457-44A5-80D1-2535432D6508}"/>
    <dgm:cxn modelId="{D3A1C36C-6E06-4585-A67A-68FB633B90DD}" type="presOf" srcId="{994C1EC0-7457-44A5-80D1-2535432D6508}" destId="{0FB876DB-406D-4E70-96CB-C85188EE7446}" srcOrd="0" destOrd="0" presId="urn:microsoft.com/office/officeart/2008/layout/VerticalCurvedList"/>
    <dgm:cxn modelId="{E192AE00-2A29-4FB4-9C12-B4DB4101CA4E}" srcId="{8DE8AA6E-C373-4508-A3D9-3B9D725C613F}" destId="{0C2F5532-F524-4E30-8085-E6F11252D4AD}" srcOrd="3" destOrd="0" parTransId="{32534318-7054-4E2C-B9F7-05AB649E2130}" sibTransId="{AF5C1825-3B8E-4956-BFBC-28E2FE6F4C6F}"/>
    <dgm:cxn modelId="{1D06A588-1DBF-4A14-9B97-364BE3E058AE}" type="presOf" srcId="{8DE8AA6E-C373-4508-A3D9-3B9D725C613F}" destId="{B8EC666D-C037-4121-8F3B-DC8A55F51DB7}" srcOrd="0" destOrd="0" presId="urn:microsoft.com/office/officeart/2008/layout/VerticalCurvedList"/>
    <dgm:cxn modelId="{F87727CB-E556-4D11-829D-F964C245528B}" type="presOf" srcId="{0DB85B5D-A444-4D3B-ABBA-E164CD1CB24C}" destId="{45F16E71-7BFB-4569-A8AC-19997360D93C}" srcOrd="0" destOrd="0" presId="urn:microsoft.com/office/officeart/2008/layout/VerticalCurvedList"/>
    <dgm:cxn modelId="{44001738-F31F-4E10-9418-D667A88335A1}" type="presParOf" srcId="{B8EC666D-C037-4121-8F3B-DC8A55F51DB7}" destId="{1C47B29D-9159-4796-9CB3-553388E9322B}" srcOrd="0" destOrd="0" presId="urn:microsoft.com/office/officeart/2008/layout/VerticalCurvedList"/>
    <dgm:cxn modelId="{29BCBA16-A4E1-4431-A393-0B4F9B95002B}" type="presParOf" srcId="{1C47B29D-9159-4796-9CB3-553388E9322B}" destId="{906C62F4-CE73-4AD0-BEBB-09BEC4AF130F}" srcOrd="0" destOrd="0" presId="urn:microsoft.com/office/officeart/2008/layout/VerticalCurvedList"/>
    <dgm:cxn modelId="{7A0FE8B7-2AD1-40BD-8E3D-15E28AE97D89}" type="presParOf" srcId="{906C62F4-CE73-4AD0-BEBB-09BEC4AF130F}" destId="{5C4A882C-0148-4B86-988E-0F5812A5028D}" srcOrd="0" destOrd="0" presId="urn:microsoft.com/office/officeart/2008/layout/VerticalCurvedList"/>
    <dgm:cxn modelId="{4C9993B5-7C9D-463F-8238-371D1CA326AC}" type="presParOf" srcId="{906C62F4-CE73-4AD0-BEBB-09BEC4AF130F}" destId="{0FB876DB-406D-4E70-96CB-C85188EE7446}" srcOrd="1" destOrd="0" presId="urn:microsoft.com/office/officeart/2008/layout/VerticalCurvedList"/>
    <dgm:cxn modelId="{08475CB1-EC35-4C4C-975E-17DFDD5DE39C}" type="presParOf" srcId="{906C62F4-CE73-4AD0-BEBB-09BEC4AF130F}" destId="{A4372ED9-E2CF-4D94-9302-4DEE104BD7AE}" srcOrd="2" destOrd="0" presId="urn:microsoft.com/office/officeart/2008/layout/VerticalCurvedList"/>
    <dgm:cxn modelId="{610FC729-3C15-466B-8936-3A2F30259373}" type="presParOf" srcId="{906C62F4-CE73-4AD0-BEBB-09BEC4AF130F}" destId="{2E912858-0906-450C-93D2-A1C6A4F784A5}" srcOrd="3" destOrd="0" presId="urn:microsoft.com/office/officeart/2008/layout/VerticalCurvedList"/>
    <dgm:cxn modelId="{DBFE7C2F-A1EB-4138-9C1B-94F0ACABF85B}" type="presParOf" srcId="{1C47B29D-9159-4796-9CB3-553388E9322B}" destId="{B620EEE0-9A5D-4477-9A8F-6835E8AFD666}" srcOrd="1" destOrd="0" presId="urn:microsoft.com/office/officeart/2008/layout/VerticalCurvedList"/>
    <dgm:cxn modelId="{748C09FE-5B9B-41EF-A459-1DCCCD831B27}" type="presParOf" srcId="{1C47B29D-9159-4796-9CB3-553388E9322B}" destId="{E85CC59A-AEDE-41E2-A5CF-E2746B4E1EF7}" srcOrd="2" destOrd="0" presId="urn:microsoft.com/office/officeart/2008/layout/VerticalCurvedList"/>
    <dgm:cxn modelId="{F2A9C20D-22DF-4A72-BD62-56D5BBE74854}" type="presParOf" srcId="{E85CC59A-AEDE-41E2-A5CF-E2746B4E1EF7}" destId="{190A9141-4FFD-4936-BC93-CE2C3FDE30C8}" srcOrd="0" destOrd="0" presId="urn:microsoft.com/office/officeart/2008/layout/VerticalCurvedList"/>
    <dgm:cxn modelId="{D5CB134A-BEA9-49EF-9646-2914109FA12D}" type="presParOf" srcId="{1C47B29D-9159-4796-9CB3-553388E9322B}" destId="{8C117B12-30AE-483B-A636-5BA08CDCFCF9}" srcOrd="3" destOrd="0" presId="urn:microsoft.com/office/officeart/2008/layout/VerticalCurvedList"/>
    <dgm:cxn modelId="{A646F783-CBB3-4A59-B4C5-E6263BB5CBCA}" type="presParOf" srcId="{1C47B29D-9159-4796-9CB3-553388E9322B}" destId="{32F4CACC-07D1-428D-8010-4B8F8AD8319A}" srcOrd="4" destOrd="0" presId="urn:microsoft.com/office/officeart/2008/layout/VerticalCurvedList"/>
    <dgm:cxn modelId="{856B3F2C-6D4F-4870-85D8-09801ACE934E}" type="presParOf" srcId="{32F4CACC-07D1-428D-8010-4B8F8AD8319A}" destId="{7709ED9E-CA88-4EE7-AA40-C054F0130E0A}" srcOrd="0" destOrd="0" presId="urn:microsoft.com/office/officeart/2008/layout/VerticalCurvedList"/>
    <dgm:cxn modelId="{09FA686D-0DF8-4AA8-9DD7-D2B862385230}" type="presParOf" srcId="{1C47B29D-9159-4796-9CB3-553388E9322B}" destId="{E2D5638F-6FB9-4C76-AAE2-C30C3C07EAB4}" srcOrd="5" destOrd="0" presId="urn:microsoft.com/office/officeart/2008/layout/VerticalCurvedList"/>
    <dgm:cxn modelId="{6DD28619-7CD7-4035-8310-4BC4247826FA}" type="presParOf" srcId="{1C47B29D-9159-4796-9CB3-553388E9322B}" destId="{B335BC36-0CE0-46C0-BE9D-46ABBAC9E0A0}" srcOrd="6" destOrd="0" presId="urn:microsoft.com/office/officeart/2008/layout/VerticalCurvedList"/>
    <dgm:cxn modelId="{E8FA368D-7224-437B-B3B4-93CA9936A013}" type="presParOf" srcId="{B335BC36-0CE0-46C0-BE9D-46ABBAC9E0A0}" destId="{16851323-06C7-4BC4-B1A8-3C5BF5D40750}" srcOrd="0" destOrd="0" presId="urn:microsoft.com/office/officeart/2008/layout/VerticalCurvedList"/>
    <dgm:cxn modelId="{98F74410-2039-41DE-984F-0E86EF723F21}" type="presParOf" srcId="{1C47B29D-9159-4796-9CB3-553388E9322B}" destId="{07CF499E-56BC-4313-ADC5-76BF90BC0271}" srcOrd="7" destOrd="0" presId="urn:microsoft.com/office/officeart/2008/layout/VerticalCurvedList"/>
    <dgm:cxn modelId="{5B022DB9-9E39-4B23-8B8E-D098B20435C5}" type="presParOf" srcId="{1C47B29D-9159-4796-9CB3-553388E9322B}" destId="{5B7321B5-94EA-4CF6-8C86-753322D225ED}" srcOrd="8" destOrd="0" presId="urn:microsoft.com/office/officeart/2008/layout/VerticalCurvedList"/>
    <dgm:cxn modelId="{758200CA-2714-48C6-A566-9F6CC9935441}" type="presParOf" srcId="{5B7321B5-94EA-4CF6-8C86-753322D225ED}" destId="{E33BC07C-659C-4C08-A4A2-3104204B566E}" srcOrd="0" destOrd="0" presId="urn:microsoft.com/office/officeart/2008/layout/VerticalCurvedList"/>
    <dgm:cxn modelId="{8BAEF85F-DABA-4BD5-88C6-7BBD182CCCF4}" type="presParOf" srcId="{1C47B29D-9159-4796-9CB3-553388E9322B}" destId="{45F16E71-7BFB-4569-A8AC-19997360D93C}" srcOrd="9" destOrd="0" presId="urn:microsoft.com/office/officeart/2008/layout/VerticalCurvedList"/>
    <dgm:cxn modelId="{65B2493B-C1F5-432C-8E69-98801304914C}" type="presParOf" srcId="{1C47B29D-9159-4796-9CB3-553388E9322B}" destId="{5DEEC2A8-57A6-406E-B05C-570FB5EFC179}" srcOrd="10" destOrd="0" presId="urn:microsoft.com/office/officeart/2008/layout/VerticalCurvedList"/>
    <dgm:cxn modelId="{40554FAB-B955-4346-A7F4-E98FE9C31265}" type="presParOf" srcId="{5DEEC2A8-57A6-406E-B05C-570FB5EFC179}" destId="{108694C2-367C-40AF-888B-E74EB0B40D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8AA6E-C373-4508-A3D9-3B9D725C613F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7DE27D-7004-42B4-BC7B-3B0E2161C30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3D Effect Ratings</a:t>
          </a:r>
          <a:endParaRPr lang="en-US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DDB93-B640-48D3-BE40-0958624D6485}" type="parTrans" cxnId="{F7D68BF9-E1FF-4CD1-8E08-EA182A699383}">
      <dgm:prSet/>
      <dgm:spPr/>
      <dgm:t>
        <a:bodyPr/>
        <a:lstStyle/>
        <a:p>
          <a:endParaRPr lang="en-US"/>
        </a:p>
      </dgm:t>
    </dgm:pt>
    <dgm:pt modelId="{994C1EC0-7457-44A5-80D1-2535432D6508}" type="sibTrans" cxnId="{F7D68BF9-E1FF-4CD1-8E08-EA182A699383}">
      <dgm:prSet/>
      <dgm:spPr/>
      <dgm:t>
        <a:bodyPr/>
        <a:lstStyle/>
        <a:p>
          <a:endParaRPr lang="en-US"/>
        </a:p>
      </dgm:t>
    </dgm:pt>
    <dgm:pt modelId="{DD013149-E3A8-454C-8D97-C3B989D3833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Depth Generation</a:t>
          </a:r>
          <a:endParaRPr lang="en-US" sz="2400" dirty="0">
            <a:solidFill>
              <a:schemeClr val="tx1"/>
            </a:solidFill>
          </a:endParaRPr>
        </a:p>
      </dgm:t>
    </dgm:pt>
    <dgm:pt modelId="{B676FF11-1F4F-4050-8211-C9A1A4BECFAD}" type="parTrans" cxnId="{FFB18218-3113-42EB-96E3-665F06D1B799}">
      <dgm:prSet/>
      <dgm:spPr/>
      <dgm:t>
        <a:bodyPr/>
        <a:lstStyle/>
        <a:p>
          <a:endParaRPr lang="en-US"/>
        </a:p>
      </dgm:t>
    </dgm:pt>
    <dgm:pt modelId="{5F0EFBFC-F068-41A9-9E73-1B1C84C4ED28}" type="sibTrans" cxnId="{FFB18218-3113-42EB-96E3-665F06D1B799}">
      <dgm:prSet/>
      <dgm:spPr/>
      <dgm:t>
        <a:bodyPr/>
        <a:lstStyle/>
        <a:p>
          <a:endParaRPr lang="en-US"/>
        </a:p>
      </dgm:t>
    </dgm:pt>
    <dgm:pt modelId="{B8EC666D-C037-4121-8F3B-DC8A55F51DB7}" type="pres">
      <dgm:prSet presAssocID="{8DE8AA6E-C373-4508-A3D9-3B9D725C6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47B29D-9159-4796-9CB3-553388E9322B}" type="pres">
      <dgm:prSet presAssocID="{8DE8AA6E-C373-4508-A3D9-3B9D725C613F}" presName="Name1" presStyleCnt="0"/>
      <dgm:spPr/>
    </dgm:pt>
    <dgm:pt modelId="{906C62F4-CE73-4AD0-BEBB-09BEC4AF130F}" type="pres">
      <dgm:prSet presAssocID="{8DE8AA6E-C373-4508-A3D9-3B9D725C613F}" presName="cycle" presStyleCnt="0"/>
      <dgm:spPr/>
    </dgm:pt>
    <dgm:pt modelId="{5C4A882C-0148-4B86-988E-0F5812A5028D}" type="pres">
      <dgm:prSet presAssocID="{8DE8AA6E-C373-4508-A3D9-3B9D725C613F}" presName="srcNode" presStyleLbl="node1" presStyleIdx="0" presStyleCnt="2"/>
      <dgm:spPr/>
    </dgm:pt>
    <dgm:pt modelId="{0FB876DB-406D-4E70-96CB-C85188EE7446}" type="pres">
      <dgm:prSet presAssocID="{8DE8AA6E-C373-4508-A3D9-3B9D725C613F}" presName="conn" presStyleLbl="parChTrans1D2" presStyleIdx="0" presStyleCnt="1"/>
      <dgm:spPr/>
      <dgm:t>
        <a:bodyPr/>
        <a:lstStyle/>
        <a:p>
          <a:endParaRPr lang="en-US"/>
        </a:p>
      </dgm:t>
    </dgm:pt>
    <dgm:pt modelId="{A4372ED9-E2CF-4D94-9302-4DEE104BD7AE}" type="pres">
      <dgm:prSet presAssocID="{8DE8AA6E-C373-4508-A3D9-3B9D725C613F}" presName="extraNode" presStyleLbl="node1" presStyleIdx="0" presStyleCnt="2"/>
      <dgm:spPr/>
    </dgm:pt>
    <dgm:pt modelId="{2E912858-0906-450C-93D2-A1C6A4F784A5}" type="pres">
      <dgm:prSet presAssocID="{8DE8AA6E-C373-4508-A3D9-3B9D725C613F}" presName="dstNode" presStyleLbl="node1" presStyleIdx="0" presStyleCnt="2"/>
      <dgm:spPr/>
    </dgm:pt>
    <dgm:pt modelId="{B620EEE0-9A5D-4477-9A8F-6835E8AFD666}" type="pres">
      <dgm:prSet presAssocID="{197DE27D-7004-42B4-BC7B-3B0E2161C3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C59A-AEDE-41E2-A5CF-E2746B4E1EF7}" type="pres">
      <dgm:prSet presAssocID="{197DE27D-7004-42B4-BC7B-3B0E2161C30B}" presName="accent_1" presStyleCnt="0"/>
      <dgm:spPr/>
    </dgm:pt>
    <dgm:pt modelId="{190A9141-4FFD-4936-BC93-CE2C3FDE30C8}" type="pres">
      <dgm:prSet presAssocID="{197DE27D-7004-42B4-BC7B-3B0E2161C30B}" presName="accentRepeatNode" presStyleLbl="solidFgAcc1" presStyleIdx="0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C117B12-30AE-483B-A636-5BA08CDCFCF9}" type="pres">
      <dgm:prSet presAssocID="{DD013149-E3A8-454C-8D97-C3B989D3833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CACC-07D1-428D-8010-4B8F8AD8319A}" type="pres">
      <dgm:prSet presAssocID="{DD013149-E3A8-454C-8D97-C3B989D38338}" presName="accent_2" presStyleCnt="0"/>
      <dgm:spPr/>
    </dgm:pt>
    <dgm:pt modelId="{7709ED9E-CA88-4EE7-AA40-C054F0130E0A}" type="pres">
      <dgm:prSet presAssocID="{DD013149-E3A8-454C-8D97-C3B989D38338}" presName="accentRepeatNode" presStyleLbl="solidFgAcc1" presStyleIdx="1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F7D68BF9-E1FF-4CD1-8E08-EA182A699383}" srcId="{8DE8AA6E-C373-4508-A3D9-3B9D725C613F}" destId="{197DE27D-7004-42B4-BC7B-3B0E2161C30B}" srcOrd="0" destOrd="0" parTransId="{B87DDB93-B640-48D3-BE40-0958624D6485}" sibTransId="{994C1EC0-7457-44A5-80D1-2535432D6508}"/>
    <dgm:cxn modelId="{40AE713A-F612-4EB2-A1DD-23A217D4D257}" type="presOf" srcId="{994C1EC0-7457-44A5-80D1-2535432D6508}" destId="{0FB876DB-406D-4E70-96CB-C85188EE7446}" srcOrd="0" destOrd="0" presId="urn:microsoft.com/office/officeart/2008/layout/VerticalCurvedList"/>
    <dgm:cxn modelId="{04820CC7-BDE9-43A8-99BC-7A51C616A028}" type="presOf" srcId="{8DE8AA6E-C373-4508-A3D9-3B9D725C613F}" destId="{B8EC666D-C037-4121-8F3B-DC8A55F51DB7}" srcOrd="0" destOrd="0" presId="urn:microsoft.com/office/officeart/2008/layout/VerticalCurvedList"/>
    <dgm:cxn modelId="{FFB18218-3113-42EB-96E3-665F06D1B799}" srcId="{8DE8AA6E-C373-4508-A3D9-3B9D725C613F}" destId="{DD013149-E3A8-454C-8D97-C3B989D38338}" srcOrd="1" destOrd="0" parTransId="{B676FF11-1F4F-4050-8211-C9A1A4BECFAD}" sibTransId="{5F0EFBFC-F068-41A9-9E73-1B1C84C4ED28}"/>
    <dgm:cxn modelId="{AAE8C2FF-6A1A-49FD-9776-5B2879C16F8A}" type="presOf" srcId="{197DE27D-7004-42B4-BC7B-3B0E2161C30B}" destId="{B620EEE0-9A5D-4477-9A8F-6835E8AFD666}" srcOrd="0" destOrd="0" presId="urn:microsoft.com/office/officeart/2008/layout/VerticalCurvedList"/>
    <dgm:cxn modelId="{7F4205F5-F316-4AB0-96E8-22496B9202B4}" type="presOf" srcId="{DD013149-E3A8-454C-8D97-C3B989D38338}" destId="{8C117B12-30AE-483B-A636-5BA08CDCFCF9}" srcOrd="0" destOrd="0" presId="urn:microsoft.com/office/officeart/2008/layout/VerticalCurvedList"/>
    <dgm:cxn modelId="{81516DEA-664B-4485-8424-717C56A93920}" type="presParOf" srcId="{B8EC666D-C037-4121-8F3B-DC8A55F51DB7}" destId="{1C47B29D-9159-4796-9CB3-553388E9322B}" srcOrd="0" destOrd="0" presId="urn:microsoft.com/office/officeart/2008/layout/VerticalCurvedList"/>
    <dgm:cxn modelId="{D6940E11-F3B2-454B-BD29-A4C921510E5E}" type="presParOf" srcId="{1C47B29D-9159-4796-9CB3-553388E9322B}" destId="{906C62F4-CE73-4AD0-BEBB-09BEC4AF130F}" srcOrd="0" destOrd="0" presId="urn:microsoft.com/office/officeart/2008/layout/VerticalCurvedList"/>
    <dgm:cxn modelId="{C46E5873-0E53-46E8-A2EC-EA2C6EEEBFC4}" type="presParOf" srcId="{906C62F4-CE73-4AD0-BEBB-09BEC4AF130F}" destId="{5C4A882C-0148-4B86-988E-0F5812A5028D}" srcOrd="0" destOrd="0" presId="urn:microsoft.com/office/officeart/2008/layout/VerticalCurvedList"/>
    <dgm:cxn modelId="{FAD23AF7-1DF8-41F2-A287-3E70EDB5EE24}" type="presParOf" srcId="{906C62F4-CE73-4AD0-BEBB-09BEC4AF130F}" destId="{0FB876DB-406D-4E70-96CB-C85188EE7446}" srcOrd="1" destOrd="0" presId="urn:microsoft.com/office/officeart/2008/layout/VerticalCurvedList"/>
    <dgm:cxn modelId="{EA7F491A-38DA-4D96-97DE-5986DB7AC2C3}" type="presParOf" srcId="{906C62F4-CE73-4AD0-BEBB-09BEC4AF130F}" destId="{A4372ED9-E2CF-4D94-9302-4DEE104BD7AE}" srcOrd="2" destOrd="0" presId="urn:microsoft.com/office/officeart/2008/layout/VerticalCurvedList"/>
    <dgm:cxn modelId="{C2AFE9B2-6CB3-4AF3-9C21-6FA677BEADD6}" type="presParOf" srcId="{906C62F4-CE73-4AD0-BEBB-09BEC4AF130F}" destId="{2E912858-0906-450C-93D2-A1C6A4F784A5}" srcOrd="3" destOrd="0" presId="urn:microsoft.com/office/officeart/2008/layout/VerticalCurvedList"/>
    <dgm:cxn modelId="{F236E06E-9D17-4F01-B7F9-03B540D8F4F2}" type="presParOf" srcId="{1C47B29D-9159-4796-9CB3-553388E9322B}" destId="{B620EEE0-9A5D-4477-9A8F-6835E8AFD666}" srcOrd="1" destOrd="0" presId="urn:microsoft.com/office/officeart/2008/layout/VerticalCurvedList"/>
    <dgm:cxn modelId="{6B956F2D-0380-4894-B98D-E099E877BDEF}" type="presParOf" srcId="{1C47B29D-9159-4796-9CB3-553388E9322B}" destId="{E85CC59A-AEDE-41E2-A5CF-E2746B4E1EF7}" srcOrd="2" destOrd="0" presId="urn:microsoft.com/office/officeart/2008/layout/VerticalCurvedList"/>
    <dgm:cxn modelId="{0B9AABDA-EE4D-45F3-8D10-C9AEDED40969}" type="presParOf" srcId="{E85CC59A-AEDE-41E2-A5CF-E2746B4E1EF7}" destId="{190A9141-4FFD-4936-BC93-CE2C3FDE30C8}" srcOrd="0" destOrd="0" presId="urn:microsoft.com/office/officeart/2008/layout/VerticalCurvedList"/>
    <dgm:cxn modelId="{771DCF28-A75D-476C-B7BB-A00D53C9CA1E}" type="presParOf" srcId="{1C47B29D-9159-4796-9CB3-553388E9322B}" destId="{8C117B12-30AE-483B-A636-5BA08CDCFCF9}" srcOrd="3" destOrd="0" presId="urn:microsoft.com/office/officeart/2008/layout/VerticalCurvedList"/>
    <dgm:cxn modelId="{D6932EC7-5EC8-4145-9314-6E13FC73E47A}" type="presParOf" srcId="{1C47B29D-9159-4796-9CB3-553388E9322B}" destId="{32F4CACC-07D1-428D-8010-4B8F8AD8319A}" srcOrd="4" destOrd="0" presId="urn:microsoft.com/office/officeart/2008/layout/VerticalCurvedList"/>
    <dgm:cxn modelId="{8CFAB237-1670-4E2F-A8D8-ABDA68E92CCD}" type="presParOf" srcId="{32F4CACC-07D1-428D-8010-4B8F8AD8319A}" destId="{7709ED9E-CA88-4EE7-AA40-C054F0130E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3350D-A8CF-439B-A4BF-2E8898A7F16B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D422-EB61-4884-AD20-583C15FC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E06CF-516E-43AC-B99E-58047E0DF05C}" type="slidenum">
              <a:rPr lang="en-GB"/>
              <a:pPr/>
              <a:t>4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7988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 through anaglyph 3D and it involves a red and cyan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 glasses. The original video would be split into its individual image , each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images would need to be split into a stereoscopic pair, that is, a \left""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\right"" image.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the stereoscopic pair of images a depth map would need to be gen-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original image, with the original image and the depth map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stereoscopic pair can be generated through a technique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parallaxing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left image would then be converted to red and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image would be converted to cyan. The two images would be displaced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amount (depending on the amount of depth we want). Finally we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re-combine our images to create our 3D anaglyph image. [2] A possible problem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be ne tuning the Displacement in order to give us the best and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immersive 3D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D422-EB61-4884-AD20-583C15FC85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D422-EB61-4884-AD20-583C15FC85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D422-EB61-4884-AD20-583C15FC85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D422-EB61-4884-AD20-583C15FC85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E6D-BB3B-4989-B696-67E9AA3B7435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D2D7-2973-4A8B-BF87-23D22FD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7" indent="-342777" algn="l" defTabSz="9140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defTabSz="9140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defTabSz="9140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defTabSz="9140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458691"/>
            <a:ext cx="7620000" cy="1399309"/>
          </a:xfrm>
        </p:spPr>
        <p:txBody>
          <a:bodyPr>
            <a:no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Student: Jihaad Pienaar</a:t>
            </a:r>
          </a:p>
          <a:p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Supervisor: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Mr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Mehrdad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Ghaziasgar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Co-Supervisor: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Mr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James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Connan</a:t>
            </a:r>
            <a:endParaRPr lang="en-US" altLang="en-US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Mentors: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Mr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Roland Foster &amp;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Mr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Kenzo</a:t>
            </a:r>
            <a:r>
              <a:rPr lang="en-US" altLang="en-US" sz="1800" b="1" dirty="0" smtClean="0">
                <a:solidFill>
                  <a:schemeClr val="tx1"/>
                </a:solidFill>
                <a:latin typeface="Calibri" pitchFamily="34" charset="0"/>
              </a:rPr>
              <a:t> Abrahams</a:t>
            </a:r>
            <a:endParaRPr lang="es-ES" altLang="en-US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64323" l="45681" r="85066">
                        <a14:foregroundMark x1="51684" y1="25521" x2="51684" y2="25521"/>
                        <a14:foregroundMark x1="53001" y1="18620" x2="53001" y2="18620"/>
                        <a14:foregroundMark x1="50073" y1="18490" x2="50073" y2="18490"/>
                        <a14:foregroundMark x1="51830" y1="18229" x2="51830" y2="18229"/>
                        <a14:foregroundMark x1="54173" y1="58073" x2="54173" y2="58073"/>
                        <a14:foregroundMark x1="49341" y1="55208" x2="49341" y2="55208"/>
                        <a14:foregroundMark x1="66618" y1="15234" x2="66618" y2="15234"/>
                        <a14:foregroundMark x1="65227" y1="14453" x2="65227" y2="14453"/>
                        <a14:foregroundMark x1="79575" y1="17318" x2="79575" y2="17318"/>
                        <a14:foregroundMark x1="80966" y1="57292" x2="80966" y2="57292"/>
                        <a14:backgroundMark x1="51903" y1="51432" x2="51903" y2="51432"/>
                        <a14:backgroundMark x1="68082" y1="31510" x2="68082" y2="31510"/>
                        <a14:backgroundMark x1="78184" y1="49479" x2="78184" y2="49479"/>
                        <a14:backgroundMark x1="78404" y1="46354" x2="78404" y2="46354"/>
                        <a14:backgroundMark x1="78184" y1="48047" x2="78184" y2="4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0133" r="14860" b="35701"/>
          <a:stretch/>
        </p:blipFill>
        <p:spPr bwMode="auto">
          <a:xfrm>
            <a:off x="4031672" y="0"/>
            <a:ext cx="511232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981200" y="609600"/>
            <a:ext cx="26670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40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Anaglyph Videos</a:t>
            </a:r>
            <a:endParaRPr lang="es-ES" altLang="en-US" sz="4000" b="1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1" y="1600203"/>
            <a:ext cx="7868807" cy="715079"/>
            <a:chOff x="934949" y="1430158"/>
            <a:chExt cx="7458837" cy="715079"/>
          </a:xfrm>
        </p:grpSpPr>
        <p:sp>
          <p:nvSpPr>
            <p:cNvPr id="12" name="Rectangle 11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Open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15075" y="1510815"/>
            <a:ext cx="942978" cy="8938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667000"/>
            <a:ext cx="4752216" cy="3109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/>
          <a:stretch/>
        </p:blipFill>
        <p:spPr>
          <a:xfrm>
            <a:off x="0" y="3657600"/>
            <a:ext cx="2281576" cy="3200400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82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4901" y="2687976"/>
            <a:ext cx="4828715" cy="308840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1999" y="1564055"/>
            <a:ext cx="7868809" cy="715079"/>
            <a:chOff x="934949" y="2502962"/>
            <a:chExt cx="7458837" cy="715079"/>
          </a:xfrm>
        </p:grpSpPr>
        <p:sp>
          <p:nvSpPr>
            <p:cNvPr id="19" name="Rectangle 18"/>
            <p:cNvSpPr/>
            <p:nvPr/>
          </p:nvSpPr>
          <p:spPr>
            <a:xfrm>
              <a:off x="934949" y="2502962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934949" y="2502962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Convert</a:t>
              </a:r>
              <a:endParaRPr lang="en-US" sz="2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315074" y="1474667"/>
            <a:ext cx="942978" cy="89384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663" y="165963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4" y="4038600"/>
            <a:ext cx="2940060" cy="23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7570" y="1556903"/>
            <a:ext cx="7923238" cy="715079"/>
            <a:chOff x="524978" y="3575767"/>
            <a:chExt cx="7868808" cy="715079"/>
          </a:xfrm>
        </p:grpSpPr>
        <p:sp>
          <p:nvSpPr>
            <p:cNvPr id="11" name="Rectangle 10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Saving</a:t>
              </a:r>
              <a:endParaRPr lang="en-US" sz="2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260644" y="1467518"/>
            <a:ext cx="900031" cy="8938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4025" y="2687976"/>
            <a:ext cx="4883542" cy="3103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669" y="1650705"/>
            <a:ext cx="6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886200"/>
            <a:ext cx="3105862" cy="24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7570" y="1556903"/>
            <a:ext cx="7923238" cy="715079"/>
            <a:chOff x="524978" y="3575767"/>
            <a:chExt cx="7868808" cy="715079"/>
          </a:xfrm>
          <a:solidFill>
            <a:schemeClr val="accent6"/>
          </a:solidFill>
        </p:grpSpPr>
        <p:sp>
          <p:nvSpPr>
            <p:cNvPr id="11" name="Rectangle 10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Playing</a:t>
              </a:r>
              <a:endParaRPr lang="en-US" sz="22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260644" y="1467518"/>
            <a:ext cx="900031" cy="893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687976"/>
            <a:ext cx="4752216" cy="3103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669" y="1650705"/>
            <a:ext cx="6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096"/>
            <a:ext cx="2925954" cy="2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6332" y="-33867"/>
            <a:ext cx="8633370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C. IMPLEMENTATION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2830569"/>
              </p:ext>
            </p:extLst>
          </p:nvPr>
        </p:nvGraphicFramePr>
        <p:xfrm>
          <a:off x="0" y="9906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4455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" y="2438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" y="449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541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25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600203"/>
            <a:ext cx="7868808" cy="715079"/>
            <a:chOff x="524978" y="357353"/>
            <a:chExt cx="7868808" cy="715079"/>
          </a:xfrm>
        </p:grpSpPr>
        <p:sp>
          <p:nvSpPr>
            <p:cNvPr id="5" name="Rectangle 4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Extract Frames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15075" y="1510815"/>
            <a:ext cx="893848" cy="8938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01" y="2740025"/>
            <a:ext cx="2942517" cy="21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52" y="3222625"/>
            <a:ext cx="2948090" cy="21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02" y="3671887"/>
            <a:ext cx="2949948" cy="21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52" y="4114800"/>
            <a:ext cx="2949948" cy="21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73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1" y="1600203"/>
            <a:ext cx="7868807" cy="715079"/>
            <a:chOff x="934949" y="1430158"/>
            <a:chExt cx="7458837" cy="715079"/>
          </a:xfrm>
        </p:grpSpPr>
        <p:sp>
          <p:nvSpPr>
            <p:cNvPr id="12" name="Rectangle 11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Foreground Extraction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15075" y="1510815"/>
            <a:ext cx="942978" cy="8938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563"/>
          <a:stretch/>
        </p:blipFill>
        <p:spPr bwMode="auto">
          <a:xfrm>
            <a:off x="1752600" y="2667000"/>
            <a:ext cx="5976495" cy="32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53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t="13412" r="2" b="13776"/>
          <a:stretch>
            <a:fillRect/>
          </a:stretch>
        </p:blipFill>
        <p:spPr bwMode="auto">
          <a:xfrm>
            <a:off x="1609282" y="2667000"/>
            <a:ext cx="6119813" cy="32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2001" y="1600203"/>
            <a:ext cx="7868807" cy="715079"/>
            <a:chOff x="934949" y="1430158"/>
            <a:chExt cx="7458837" cy="715079"/>
          </a:xfrm>
        </p:grpSpPr>
        <p:sp>
          <p:nvSpPr>
            <p:cNvPr id="12" name="Rectangle 11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Foreground Extraction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15075" y="1510815"/>
            <a:ext cx="942978" cy="8938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40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1999" y="1564055"/>
            <a:ext cx="7868809" cy="715079"/>
            <a:chOff x="934949" y="2502962"/>
            <a:chExt cx="7458837" cy="715079"/>
          </a:xfrm>
        </p:grpSpPr>
        <p:sp>
          <p:nvSpPr>
            <p:cNvPr id="19" name="Rectangle 18"/>
            <p:cNvSpPr/>
            <p:nvPr/>
          </p:nvSpPr>
          <p:spPr>
            <a:xfrm>
              <a:off x="934949" y="2502962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934949" y="2502962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Parallax Stereo Image Generation</a:t>
              </a:r>
              <a:endParaRPr lang="en-US" sz="2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315074" y="1474667"/>
            <a:ext cx="942978" cy="89384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/>
          <p:cNvSpPr txBox="1"/>
          <p:nvPr/>
        </p:nvSpPr>
        <p:spPr>
          <a:xfrm>
            <a:off x="443663" y="165963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r="10246"/>
          <a:stretch/>
        </p:blipFill>
        <p:spPr>
          <a:xfrm>
            <a:off x="2448503" y="3352800"/>
            <a:ext cx="4495800" cy="3234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571641"/>
            <a:ext cx="354379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7570" y="1556903"/>
            <a:ext cx="7923238" cy="715079"/>
            <a:chOff x="524978" y="3575767"/>
            <a:chExt cx="7868808" cy="715079"/>
          </a:xfrm>
        </p:grpSpPr>
        <p:sp>
          <p:nvSpPr>
            <p:cNvPr id="11" name="Rectangle 10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Dubois</a:t>
              </a:r>
              <a:endParaRPr lang="en-US" sz="2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260644" y="1467518"/>
            <a:ext cx="900031" cy="8938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364669" y="1650705"/>
            <a:ext cx="6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2886" r="1755" b="12479"/>
          <a:stretch>
            <a:fillRect/>
          </a:stretch>
        </p:blipFill>
        <p:spPr>
          <a:xfrm>
            <a:off x="1752600" y="2667001"/>
            <a:ext cx="5976495" cy="3224498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93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5486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27538"/>
              </p:ext>
            </p:extLst>
          </p:nvPr>
        </p:nvGraphicFramePr>
        <p:xfrm>
          <a:off x="152400" y="1066807"/>
          <a:ext cx="5486400" cy="49534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48254"/>
                <a:gridCol w="1338146"/>
              </a:tblGrid>
              <a:tr h="501607"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/>
                        <a:t>ITEM</a:t>
                      </a:r>
                      <a:endParaRPr lang="en-Z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dirty="0" smtClean="0"/>
                        <a:t>SLIDE</a:t>
                      </a:r>
                      <a:endParaRPr lang="en-Z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A.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ZA" sz="1200" b="1" dirty="0" smtClean="0"/>
                        <a:t>INTRODUCTION</a:t>
                      </a:r>
                      <a:endParaRPr lang="en-ZA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+mn-lt"/>
                          <a:cs typeface="+mn-cs"/>
                        </a:rPr>
                        <a:t>3.4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320"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+mn-lt"/>
                          <a:cs typeface="+mn-cs"/>
                        </a:rPr>
                        <a:t>5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320"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</a:t>
                      </a:r>
                      <a:r>
                        <a:rPr lang="en-Z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  <a:endParaRPr lang="en-ZA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pPr marL="16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Z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INTERFACE SPECIFICATIONS</a:t>
                      </a:r>
                      <a:endParaRPr lang="en-ZA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7-13</a:t>
                      </a: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C.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IMPLEMENTATION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14-20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TESTING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21-23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pPr marL="0" marR="0" lvl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E. DEMO</a:t>
                      </a:r>
                      <a:endParaRPr kumimoji="0" lang="en-Z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24-25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6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F. </a:t>
                      </a:r>
                      <a:r>
                        <a:rPr lang="en-ZA" sz="1200" b="1" baseline="0" dirty="0" smtClean="0"/>
                        <a:t>REFERENCES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latin typeface="+mn-lt"/>
                          <a:cs typeface="+mn-cs"/>
                        </a:rPr>
                        <a:t>26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7570" y="1556903"/>
            <a:ext cx="7923238" cy="715079"/>
            <a:chOff x="524978" y="3575767"/>
            <a:chExt cx="7868808" cy="715079"/>
          </a:xfrm>
          <a:solidFill>
            <a:schemeClr val="accent6"/>
          </a:solidFill>
        </p:grpSpPr>
        <p:sp>
          <p:nvSpPr>
            <p:cNvPr id="11" name="Rectangle 10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4978" y="3575767"/>
              <a:ext cx="7868808" cy="71507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Put </a:t>
              </a:r>
              <a:r>
                <a:rPr lang="en-US" sz="2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frames back together to form video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260644" y="1467518"/>
            <a:ext cx="900031" cy="893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4" name="TextBox 13"/>
          <p:cNvSpPr txBox="1"/>
          <p:nvPr/>
        </p:nvSpPr>
        <p:spPr>
          <a:xfrm>
            <a:off x="364669" y="1650705"/>
            <a:ext cx="6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C. IMPLEMENTATION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" y="2740025"/>
            <a:ext cx="2201519" cy="16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1" y="3222624"/>
            <a:ext cx="2205689" cy="162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0" y="3671887"/>
            <a:ext cx="2207079" cy="16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1458"/>
          <a:stretch/>
        </p:blipFill>
        <p:spPr bwMode="auto">
          <a:xfrm>
            <a:off x="5448300" y="3165760"/>
            <a:ext cx="2537855" cy="18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0" y="4114800"/>
            <a:ext cx="2207079" cy="16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886200" y="3671887"/>
            <a:ext cx="1143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6332" y="-33867"/>
            <a:ext cx="8633370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D. TESTING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5765465"/>
              </p:ext>
            </p:extLst>
          </p:nvPr>
        </p:nvGraphicFramePr>
        <p:xfrm>
          <a:off x="0" y="804334"/>
          <a:ext cx="8458200" cy="308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438" y="14455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D. TESTING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438" y="278874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600203"/>
            <a:ext cx="7868808" cy="715079"/>
            <a:chOff x="524978" y="357353"/>
            <a:chExt cx="7868808" cy="715079"/>
          </a:xfrm>
        </p:grpSpPr>
        <p:sp>
          <p:nvSpPr>
            <p:cNvPr id="5" name="Rectangle 4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3D Effect Ratings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15075" y="1510815"/>
            <a:ext cx="893848" cy="8938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54" y="2590800"/>
            <a:ext cx="6286500" cy="369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D. TESTING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63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0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RECAP – My role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7493"/>
          <a:stretch/>
        </p:blipFill>
        <p:spPr>
          <a:xfrm>
            <a:off x="2160074" y="309475"/>
            <a:ext cx="4655817" cy="63602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49357" y="2917654"/>
            <a:ext cx="1147099" cy="72557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-68323" y="1981198"/>
            <a:ext cx="2741008" cy="2683500"/>
            <a:chOff x="0" y="1828798"/>
            <a:chExt cx="2741008" cy="2683500"/>
          </a:xfrm>
        </p:grpSpPr>
        <p:sp>
          <p:nvSpPr>
            <p:cNvPr id="22" name="Circular Arrow 21"/>
            <p:cNvSpPr/>
            <p:nvPr/>
          </p:nvSpPr>
          <p:spPr>
            <a:xfrm rot="16200000">
              <a:off x="28754" y="1800044"/>
              <a:ext cx="2683500" cy="274100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92D400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23" name="Rectangle 22"/>
            <p:cNvSpPr/>
            <p:nvPr/>
          </p:nvSpPr>
          <p:spPr>
            <a:xfrm>
              <a:off x="530897" y="2765252"/>
              <a:ext cx="1639253" cy="9099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1" algn="ctr" defTabSz="4443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b="1" dirty="0"/>
                <a:t>Manually inspecting each frame</a:t>
              </a:r>
            </a:p>
            <a:p>
              <a:pPr algn="ctr" defTabSz="4443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06560" y="2726700"/>
            <a:ext cx="2741008" cy="2683500"/>
            <a:chOff x="1574883" y="2574300"/>
            <a:chExt cx="2741008" cy="2683500"/>
          </a:xfrm>
        </p:grpSpPr>
        <p:sp>
          <p:nvSpPr>
            <p:cNvPr id="25" name="Shape 24"/>
            <p:cNvSpPr/>
            <p:nvPr/>
          </p:nvSpPr>
          <p:spPr>
            <a:xfrm rot="16200000">
              <a:off x="1603637" y="2545546"/>
              <a:ext cx="2683500" cy="274100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2D400">
                <a:hueOff val="1767110"/>
                <a:satOff val="0"/>
                <a:lumOff val="49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26" name="TextBox 25"/>
            <p:cNvSpPr txBox="1"/>
            <p:nvPr/>
          </p:nvSpPr>
          <p:spPr>
            <a:xfrm>
              <a:off x="1744723" y="3408218"/>
              <a:ext cx="1788305" cy="101566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en-US" sz="2000" b="1" dirty="0" smtClean="0"/>
                <a:t>2320 Frames in total</a:t>
              </a:r>
              <a:endParaRPr lang="en-US" alt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88524" y="1981198"/>
            <a:ext cx="2741008" cy="2683500"/>
            <a:chOff x="3156847" y="1828798"/>
            <a:chExt cx="2741008" cy="2683500"/>
          </a:xfrm>
        </p:grpSpPr>
        <p:sp>
          <p:nvSpPr>
            <p:cNvPr id="28" name="Circular Arrow 27"/>
            <p:cNvSpPr/>
            <p:nvPr/>
          </p:nvSpPr>
          <p:spPr>
            <a:xfrm rot="16200000">
              <a:off x="3185601" y="1800044"/>
              <a:ext cx="2683500" cy="274100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92D400">
                <a:hueOff val="3534219"/>
                <a:satOff val="0"/>
                <a:lumOff val="981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29" name="TextBox 28"/>
            <p:cNvSpPr txBox="1"/>
            <p:nvPr/>
          </p:nvSpPr>
          <p:spPr>
            <a:xfrm>
              <a:off x="3328510" y="2477409"/>
              <a:ext cx="1974761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en-US" b="1" dirty="0" smtClean="0"/>
                <a:t>1786 Frames correct foreground estimation</a:t>
              </a:r>
              <a:endParaRPr lang="en-US" alt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86787" y="2726700"/>
            <a:ext cx="2741008" cy="2683500"/>
            <a:chOff x="4734387" y="2574300"/>
            <a:chExt cx="2741008" cy="2683500"/>
          </a:xfrm>
        </p:grpSpPr>
        <p:sp>
          <p:nvSpPr>
            <p:cNvPr id="31" name="Shape 30"/>
            <p:cNvSpPr/>
            <p:nvPr/>
          </p:nvSpPr>
          <p:spPr>
            <a:xfrm rot="16200000">
              <a:off x="4763141" y="2545546"/>
              <a:ext cx="2683500" cy="274100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2D400">
                <a:hueOff val="5301329"/>
                <a:satOff val="0"/>
                <a:lumOff val="1471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32" name="TextBox 31"/>
            <p:cNvSpPr txBox="1"/>
            <p:nvPr/>
          </p:nvSpPr>
          <p:spPr>
            <a:xfrm>
              <a:off x="5007911" y="3921412"/>
              <a:ext cx="187344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en-US" sz="2000" b="1" dirty="0" smtClean="0"/>
                <a:t>About 77%</a:t>
              </a:r>
              <a:endParaRPr lang="en-US" altLang="en-US" sz="2000" b="1" dirty="0"/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D. TESTING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75044" y="2168456"/>
            <a:ext cx="2652467" cy="2305465"/>
            <a:chOff x="6343366" y="2016053"/>
            <a:chExt cx="2652467" cy="2305465"/>
          </a:xfrm>
        </p:grpSpPr>
        <p:sp>
          <p:nvSpPr>
            <p:cNvPr id="34" name="Block Arc 33"/>
            <p:cNvSpPr/>
            <p:nvPr/>
          </p:nvSpPr>
          <p:spPr>
            <a:xfrm rot="16200000">
              <a:off x="6516868" y="1990719"/>
              <a:ext cx="2305465" cy="235613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92D400">
                <a:hueOff val="7068439"/>
                <a:satOff val="0"/>
                <a:lumOff val="1961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35" name="TextBox 34"/>
            <p:cNvSpPr txBox="1"/>
            <p:nvPr/>
          </p:nvSpPr>
          <p:spPr>
            <a:xfrm>
              <a:off x="6343366" y="2989590"/>
              <a:ext cx="2652467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b="1" dirty="0" smtClean="0"/>
                <a:t>Acceptable</a:t>
              </a:r>
              <a:endParaRPr lang="en-US" sz="2000" b="1" dirty="0"/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457200" y="118533"/>
            <a:ext cx="8610600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DEPTH MAP GENERATION</a:t>
            </a:r>
            <a:endParaRPr lang="en-ZA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57200" y="9144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22" b="88281" l="52709" r="84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9" t="56250" r="16545" b="12110"/>
          <a:stretch/>
        </p:blipFill>
        <p:spPr bwMode="auto">
          <a:xfrm>
            <a:off x="-588548" y="4537219"/>
            <a:ext cx="4057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07" l="26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2" y="2438400"/>
            <a:ext cx="5893308" cy="473202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1" b="87891" l="17350" r="45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56380" r="53221" b="11980"/>
          <a:stretch/>
        </p:blipFill>
        <p:spPr bwMode="auto">
          <a:xfrm>
            <a:off x="1743075" y="2947268"/>
            <a:ext cx="3829050" cy="23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39323" l="53880" r="83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14" r="16398" b="60547"/>
          <a:stretch/>
        </p:blipFill>
        <p:spPr bwMode="auto">
          <a:xfrm>
            <a:off x="3544543" y="677942"/>
            <a:ext cx="39147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41276" l="14861" r="45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55930" b="57422"/>
          <a:stretch/>
        </p:blipFill>
        <p:spPr bwMode="auto">
          <a:xfrm>
            <a:off x="5501931" y="-676275"/>
            <a:ext cx="3800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-33867"/>
            <a:ext cx="8610600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</a:t>
            </a:r>
            <a:endParaRPr lang="en-ZA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WindowsMediaPlayer1" r:id="rId2" imgW="9144000" imgH="6858000"/>
        </mc:Choice>
        <mc:Fallback>
          <p:control name="WindowsMediaPlayer1" r:id="rId2" imgW="9144000" imgH="6858000">
            <p:pic>
              <p:nvPicPr>
                <p:cNvPr id="3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5588" cy="68595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75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6332" y="-33867"/>
            <a:ext cx="8695268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F. REFERENCE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>
              <a:defRPr/>
            </a:pPr>
            <a:endParaRPr lang="en-ZA" sz="2000" dirty="0"/>
          </a:p>
          <a:p>
            <a:pPr>
              <a:defRPr/>
            </a:pPr>
            <a:r>
              <a:rPr lang="en-ZA" sz="2000" dirty="0" err="1"/>
              <a:t>Bradski</a:t>
            </a:r>
            <a:r>
              <a:rPr lang="en-ZA" sz="2000" dirty="0"/>
              <a:t>, G., &amp; </a:t>
            </a:r>
            <a:r>
              <a:rPr lang="en-ZA" sz="2000" dirty="0" err="1"/>
              <a:t>Kaehler</a:t>
            </a:r>
            <a:r>
              <a:rPr lang="en-ZA" sz="2000" dirty="0"/>
              <a:t>, A., 2008. “Learning </a:t>
            </a:r>
            <a:r>
              <a:rPr lang="en-ZA" sz="2000" dirty="0" err="1" smtClean="0"/>
              <a:t>OpenCV</a:t>
            </a:r>
            <a:r>
              <a:rPr lang="en-ZA" sz="2000" dirty="0" smtClean="0"/>
              <a:t>. United </a:t>
            </a:r>
            <a:r>
              <a:rPr lang="en-ZA" sz="2000" dirty="0"/>
              <a:t>States of America: O’Reilly Media, Inc.”, pp. 8-30</a:t>
            </a:r>
          </a:p>
          <a:p>
            <a:pPr marL="0" indent="0">
              <a:buFontTx/>
              <a:buNone/>
              <a:defRPr/>
            </a:pPr>
            <a:endParaRPr lang="en-ZA" sz="2000" dirty="0"/>
          </a:p>
          <a:p>
            <a:pPr>
              <a:defRPr/>
            </a:pPr>
            <a:r>
              <a:rPr lang="en-US" sz="2000" dirty="0" err="1"/>
              <a:t>Changick</a:t>
            </a:r>
            <a:r>
              <a:rPr lang="en-US" sz="2000" dirty="0"/>
              <a:t>, K., </a:t>
            </a:r>
            <a:r>
              <a:rPr lang="en-US" sz="2000" dirty="0" err="1"/>
              <a:t>Jungwoo</a:t>
            </a:r>
            <a:r>
              <a:rPr lang="en-US" sz="2000" dirty="0"/>
              <a:t>, P., </a:t>
            </a:r>
            <a:r>
              <a:rPr lang="en-US" sz="2000" dirty="0" err="1"/>
              <a:t>Jaeho</a:t>
            </a:r>
            <a:r>
              <a:rPr lang="en-US" sz="2000" dirty="0"/>
              <a:t>, L. &amp; </a:t>
            </a:r>
            <a:r>
              <a:rPr lang="en-US" sz="2000" dirty="0" err="1"/>
              <a:t>Jenq-Neng</a:t>
            </a:r>
            <a:r>
              <a:rPr lang="en-US" sz="2000" dirty="0"/>
              <a:t>, H., 2007. Fast Extraction of Objects of Interest from Images with Low Depth of Field. ETRI, 29(3), pp. 353-363.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Jaeseung</a:t>
            </a:r>
            <a:r>
              <a:rPr lang="en-US" sz="2000" dirty="0"/>
              <a:t>, K., </a:t>
            </a:r>
            <a:r>
              <a:rPr lang="en-US" sz="2000" dirty="0" err="1"/>
              <a:t>Manbae</a:t>
            </a:r>
            <a:r>
              <a:rPr lang="en-US" sz="2000" dirty="0"/>
              <a:t>, K. &amp; </a:t>
            </a:r>
            <a:r>
              <a:rPr lang="en-US" sz="2000" dirty="0" err="1"/>
              <a:t>Changick</a:t>
            </a:r>
            <a:r>
              <a:rPr lang="en-US" sz="2000" dirty="0"/>
              <a:t>, K., 2007. 2D-To-3D Stereoscopic Conversion: Depth-Map Estimation in a 2D Single-View Image. Applications of Digital Image Processing XXX, pp. 1-9.</a:t>
            </a:r>
          </a:p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 txBox="1">
            <a:spLocks noChangeArrowheads="1"/>
          </p:cNvSpPr>
          <p:nvPr/>
        </p:nvSpPr>
        <p:spPr bwMode="auto">
          <a:xfrm>
            <a:off x="323850" y="1989138"/>
            <a:ext cx="6883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5299"/>
              </a:lnSpc>
              <a:defRPr/>
            </a:pPr>
            <a:r>
              <a:rPr lang="en-US" kern="0">
                <a:solidFill>
                  <a:srgbClr val="0C2678"/>
                </a:solidFill>
              </a:rPr>
              <a:t>Questions?</a:t>
            </a:r>
            <a:endParaRPr lang="en-US" kern="0" dirty="0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6332" y="-33867"/>
            <a:ext cx="8695268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 INTRODUCTION – PROJECT OVERVIEW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evron 10"/>
          <p:cNvSpPr/>
          <p:nvPr/>
        </p:nvSpPr>
        <p:spPr>
          <a:xfrm>
            <a:off x="300567" y="1574130"/>
            <a:ext cx="6676926" cy="2636922"/>
          </a:xfrm>
          <a:prstGeom prst="chevron">
            <a:avLst>
              <a:gd name="adj" fmla="val 4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2350854" y="2316078"/>
            <a:ext cx="5638293" cy="2636922"/>
            <a:chOff x="2050288" y="1477877"/>
            <a:chExt cx="6492579" cy="2967792"/>
          </a:xfrm>
        </p:grpSpPr>
        <p:sp>
          <p:nvSpPr>
            <p:cNvPr id="13" name="Rounded Rectangle 12"/>
            <p:cNvSpPr/>
            <p:nvPr/>
          </p:nvSpPr>
          <p:spPr>
            <a:xfrm>
              <a:off x="2050288" y="1477877"/>
              <a:ext cx="6492579" cy="296779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5"/>
            <p:cNvSpPr/>
            <p:nvPr/>
          </p:nvSpPr>
          <p:spPr>
            <a:xfrm>
              <a:off x="2137212" y="1564801"/>
              <a:ext cx="6318731" cy="27939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900" i="1" kern="12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A system which allows users to convert  2D videos into an Anaglyph 3D equivalent.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A. INTRODUCTION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75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48628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342721" y="1457482"/>
            <a:ext cx="2257044" cy="1155262"/>
            <a:chOff x="1497062" y="835040"/>
            <a:chExt cx="1824632" cy="729853"/>
          </a:xfrm>
        </p:grpSpPr>
        <p:sp>
          <p:nvSpPr>
            <p:cNvPr id="156" name="Chevron 155"/>
            <p:cNvSpPr/>
            <p:nvPr/>
          </p:nvSpPr>
          <p:spPr>
            <a:xfrm>
              <a:off x="1497062" y="835040"/>
              <a:ext cx="1824632" cy="729853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765971"/>
                <a:satOff val="-7273"/>
                <a:lumOff val="6520"/>
                <a:alphaOff val="0"/>
              </a:schemeClr>
            </a:fillRef>
            <a:effectRef idx="3">
              <a:schemeClr val="accent2">
                <a:hueOff val="1765971"/>
                <a:satOff val="-7273"/>
                <a:lumOff val="65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7" name="Chevron 8"/>
            <p:cNvSpPr/>
            <p:nvPr/>
          </p:nvSpPr>
          <p:spPr>
            <a:xfrm>
              <a:off x="1861989" y="835040"/>
              <a:ext cx="1094779" cy="72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2"/>
                  </a:solidFill>
                </a:rPr>
                <a:t>Stereo Pair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43104" y="1608905"/>
            <a:ext cx="6881266" cy="851438"/>
            <a:chOff x="3084492" y="897078"/>
            <a:chExt cx="1514445" cy="605778"/>
          </a:xfrm>
        </p:grpSpPr>
        <p:sp>
          <p:nvSpPr>
            <p:cNvPr id="154" name="Chevron 153"/>
            <p:cNvSpPr/>
            <p:nvPr/>
          </p:nvSpPr>
          <p:spPr>
            <a:xfrm>
              <a:off x="3084492" y="897078"/>
              <a:ext cx="1514445" cy="605778"/>
            </a:xfrm>
            <a:prstGeom prst="chevron">
              <a:avLst/>
            </a:prstGeom>
          </p:spPr>
          <p:style>
            <a:lnRef idx="1">
              <a:schemeClr val="accent2">
                <a:tint val="40000"/>
                <a:alpha val="90000"/>
                <a:hueOff val="1622950"/>
                <a:satOff val="2770"/>
                <a:lumOff val="814"/>
                <a:alphaOff val="0"/>
              </a:schemeClr>
            </a:lnRef>
            <a:fillRef idx="1">
              <a:schemeClr val="accent2">
                <a:tint val="40000"/>
                <a:alpha val="90000"/>
                <a:hueOff val="1622950"/>
                <a:satOff val="2770"/>
                <a:lumOff val="814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1622950"/>
                <a:satOff val="2770"/>
                <a:lumOff val="81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5" name="Chevron 10"/>
            <p:cNvSpPr/>
            <p:nvPr/>
          </p:nvSpPr>
          <p:spPr>
            <a:xfrm>
              <a:off x="3167356" y="897078"/>
              <a:ext cx="1352049" cy="605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3175" rIns="0" bIns="3175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Contains two views of a scene side by side, ex. The human eye uses stereo pairs, as the left eye produces a left image and the right eye produces a right image.</a:t>
              </a:r>
              <a:endParaRPr lang="en-US" sz="1400" i="1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2721" y="2806804"/>
            <a:ext cx="2257044" cy="1171420"/>
            <a:chOff x="1497062" y="1667073"/>
            <a:chExt cx="1824632" cy="729853"/>
          </a:xfrm>
        </p:grpSpPr>
        <p:sp>
          <p:nvSpPr>
            <p:cNvPr id="152" name="Chevron 151"/>
            <p:cNvSpPr/>
            <p:nvPr/>
          </p:nvSpPr>
          <p:spPr>
            <a:xfrm>
              <a:off x="1497062" y="1667073"/>
              <a:ext cx="1824632" cy="717843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31942"/>
                <a:satOff val="-14546"/>
                <a:lumOff val="13039"/>
                <a:alphaOff val="0"/>
              </a:schemeClr>
            </a:fillRef>
            <a:effectRef idx="3">
              <a:schemeClr val="accent2">
                <a:hueOff val="3531942"/>
                <a:satOff val="-14546"/>
                <a:lumOff val="13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" name="Chevron 12"/>
            <p:cNvSpPr/>
            <p:nvPr/>
          </p:nvSpPr>
          <p:spPr>
            <a:xfrm>
              <a:off x="1861989" y="1667073"/>
              <a:ext cx="1094779" cy="72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2"/>
                  </a:solidFill>
                </a:rPr>
                <a:t>Stereoscopic 3D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43104" y="2814243"/>
            <a:ext cx="6881266" cy="1019020"/>
            <a:chOff x="3084492" y="1688234"/>
            <a:chExt cx="1514445" cy="605778"/>
          </a:xfrm>
        </p:grpSpPr>
        <p:sp>
          <p:nvSpPr>
            <p:cNvPr id="150" name="Chevron 149"/>
            <p:cNvSpPr/>
            <p:nvPr/>
          </p:nvSpPr>
          <p:spPr>
            <a:xfrm>
              <a:off x="3084492" y="1729110"/>
              <a:ext cx="1514445" cy="505534"/>
            </a:xfrm>
            <a:prstGeom prst="chevron">
              <a:avLst/>
            </a:prstGeom>
          </p:spPr>
          <p:style>
            <a:lnRef idx="1">
              <a:schemeClr val="accent2">
                <a:tint val="40000"/>
                <a:alpha val="90000"/>
                <a:hueOff val="3245900"/>
                <a:satOff val="5539"/>
                <a:lumOff val="1627"/>
                <a:alphaOff val="0"/>
              </a:schemeClr>
            </a:lnRef>
            <a:fillRef idx="1">
              <a:schemeClr val="accent2">
                <a:tint val="40000"/>
                <a:alpha val="90000"/>
                <a:hueOff val="3245900"/>
                <a:satOff val="5539"/>
                <a:lumOff val="1627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3245900"/>
                <a:satOff val="5539"/>
                <a:lumOff val="16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1" name="Chevron 14"/>
            <p:cNvSpPr/>
            <p:nvPr/>
          </p:nvSpPr>
          <p:spPr>
            <a:xfrm>
              <a:off x="3179643" y="1688234"/>
              <a:ext cx="1373019" cy="605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3175" rIns="0" bIns="3175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Is the illusion of giving an individual the perception of depth in using what would commonly be seen as traditional </a:t>
              </a:r>
              <a:r>
                <a:rPr lang="en-US" sz="1400" dirty="0" smtClean="0"/>
                <a:t>two-dimensional </a:t>
              </a:r>
              <a:r>
                <a:rPr lang="en-US" sz="1400" dirty="0"/>
                <a:t>visual media.</a:t>
              </a:r>
              <a:endParaRPr lang="en-US" sz="1400" i="1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50992" y="4135708"/>
            <a:ext cx="2258568" cy="1152144"/>
            <a:chOff x="1497062" y="2499105"/>
            <a:chExt cx="3736721" cy="1152144"/>
          </a:xfrm>
        </p:grpSpPr>
        <p:sp>
          <p:nvSpPr>
            <p:cNvPr id="148" name="Chevron 147"/>
            <p:cNvSpPr/>
            <p:nvPr/>
          </p:nvSpPr>
          <p:spPr>
            <a:xfrm>
              <a:off x="1497062" y="2499105"/>
              <a:ext cx="3736721" cy="1152144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5297912"/>
                <a:satOff val="-21818"/>
                <a:lumOff val="19559"/>
                <a:alphaOff val="0"/>
              </a:schemeClr>
            </a:fillRef>
            <a:effectRef idx="3">
              <a:schemeClr val="accent2">
                <a:hueOff val="5297912"/>
                <a:satOff val="-21818"/>
                <a:lumOff val="195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Chevron 16"/>
            <p:cNvSpPr/>
            <p:nvPr/>
          </p:nvSpPr>
          <p:spPr>
            <a:xfrm>
              <a:off x="2637642" y="2665947"/>
              <a:ext cx="1094779" cy="72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2"/>
                  </a:solidFill>
                </a:rPr>
                <a:t>Depth Map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848591" y="4242281"/>
            <a:ext cx="6885432" cy="850392"/>
            <a:chOff x="3084492" y="2561143"/>
            <a:chExt cx="1606563" cy="850392"/>
          </a:xfrm>
        </p:grpSpPr>
        <p:sp>
          <p:nvSpPr>
            <p:cNvPr id="146" name="Chevron 145"/>
            <p:cNvSpPr/>
            <p:nvPr/>
          </p:nvSpPr>
          <p:spPr>
            <a:xfrm>
              <a:off x="3084492" y="2561143"/>
              <a:ext cx="1606563" cy="850392"/>
            </a:xfrm>
            <a:prstGeom prst="chevron">
              <a:avLst/>
            </a:prstGeom>
          </p:spPr>
          <p:style>
            <a:lnRef idx="1">
              <a:schemeClr val="accent2">
                <a:tint val="40000"/>
                <a:alpha val="90000"/>
                <a:hueOff val="4868849"/>
                <a:satOff val="8309"/>
                <a:lumOff val="2441"/>
                <a:alphaOff val="0"/>
              </a:schemeClr>
            </a:lnRef>
            <a:fillRef idx="1">
              <a:schemeClr val="accent2">
                <a:tint val="40000"/>
                <a:alpha val="90000"/>
                <a:hueOff val="4868849"/>
                <a:satOff val="8309"/>
                <a:lumOff val="2441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4868849"/>
                <a:satOff val="8309"/>
                <a:lumOff val="244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Chevron 18"/>
            <p:cNvSpPr/>
            <p:nvPr/>
          </p:nvSpPr>
          <p:spPr>
            <a:xfrm>
              <a:off x="3167356" y="2561143"/>
              <a:ext cx="1352049" cy="605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3175" rIns="0" bIns="3175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An image or image channel that contains information relating to the distance of the surfaces of scene objects from a viewpoint.</a:t>
              </a:r>
              <a:endParaRPr lang="en-US" sz="1400" i="1" dirty="0"/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A. INTRODUCTION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96332" y="-33867"/>
            <a:ext cx="8695268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 INTRODUCTION – DEFINITIONS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1564" y="2895603"/>
            <a:ext cx="9028611" cy="1262639"/>
            <a:chOff x="115388" y="3004561"/>
            <a:chExt cx="9028611" cy="848878"/>
          </a:xfrm>
        </p:grpSpPr>
        <p:grpSp>
          <p:nvGrpSpPr>
            <p:cNvPr id="29" name="Group 28"/>
            <p:cNvGrpSpPr/>
            <p:nvPr/>
          </p:nvGrpSpPr>
          <p:grpSpPr>
            <a:xfrm>
              <a:off x="115388" y="3004561"/>
              <a:ext cx="2323012" cy="848878"/>
              <a:chOff x="1088" y="1607560"/>
              <a:chExt cx="2323012" cy="848878"/>
            </a:xfrm>
          </p:grpSpPr>
          <p:sp>
            <p:nvSpPr>
              <p:cNvPr id="42" name="Pentagon 41"/>
              <p:cNvSpPr/>
              <p:nvPr/>
            </p:nvSpPr>
            <p:spPr>
              <a:xfrm>
                <a:off x="1088" y="1607560"/>
                <a:ext cx="2323012" cy="848878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Pentagon 4"/>
              <p:cNvSpPr/>
              <p:nvPr/>
            </p:nvSpPr>
            <p:spPr>
              <a:xfrm>
                <a:off x="1088" y="1607560"/>
                <a:ext cx="1909977" cy="848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96" tIns="117348" rIns="58674" bIns="117348" numCol="1" spcCol="1270" anchor="ctr" anchorCtr="0">
                <a:noAutofit/>
              </a:bodyPr>
              <a:lstStyle/>
              <a:p>
                <a:pPr algn="ctr" defTabSz="195509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13144" y="3004561"/>
              <a:ext cx="2417044" cy="848878"/>
              <a:chOff x="1698844" y="1607560"/>
              <a:chExt cx="2417044" cy="848878"/>
            </a:xfrm>
          </p:grpSpPr>
          <p:sp>
            <p:nvSpPr>
              <p:cNvPr id="40" name="Chevron 39"/>
              <p:cNvSpPr/>
              <p:nvPr/>
            </p:nvSpPr>
            <p:spPr>
              <a:xfrm>
                <a:off x="1698844" y="1607560"/>
                <a:ext cx="2417044" cy="84887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1765971"/>
                  <a:satOff val="-7273"/>
                  <a:lumOff val="6520"/>
                  <a:alphaOff val="0"/>
                </a:schemeClr>
              </a:fillRef>
              <a:effectRef idx="0">
                <a:schemeClr val="accent2">
                  <a:hueOff val="1765971"/>
                  <a:satOff val="-7273"/>
                  <a:lumOff val="65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Chevron 6"/>
              <p:cNvSpPr/>
              <p:nvPr/>
            </p:nvSpPr>
            <p:spPr>
              <a:xfrm>
                <a:off x="2123284" y="1607560"/>
                <a:ext cx="1273318" cy="848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019" tIns="98679" rIns="49340" bIns="98679" numCol="1" spcCol="1270" anchor="ctr" anchorCtr="0">
                <a:noAutofit/>
              </a:bodyPr>
              <a:lstStyle/>
              <a:p>
                <a:pPr algn="ctr" defTabSz="16440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10900" y="3004561"/>
              <a:ext cx="2356499" cy="848878"/>
              <a:chOff x="3396600" y="1607560"/>
              <a:chExt cx="2356499" cy="848878"/>
            </a:xfrm>
          </p:grpSpPr>
          <p:sp>
            <p:nvSpPr>
              <p:cNvPr id="38" name="Chevron 37"/>
              <p:cNvSpPr/>
              <p:nvPr/>
            </p:nvSpPr>
            <p:spPr>
              <a:xfrm>
                <a:off x="3396600" y="1607560"/>
                <a:ext cx="2356499" cy="84887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531942"/>
                  <a:satOff val="-14546"/>
                  <a:lumOff val="13039"/>
                  <a:alphaOff val="0"/>
                </a:schemeClr>
              </a:fillRef>
              <a:effectRef idx="0">
                <a:schemeClr val="accent2">
                  <a:hueOff val="3531942"/>
                  <a:satOff val="-14546"/>
                  <a:lumOff val="130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Chevron 8"/>
              <p:cNvSpPr/>
              <p:nvPr/>
            </p:nvSpPr>
            <p:spPr>
              <a:xfrm>
                <a:off x="3821040" y="1607560"/>
                <a:ext cx="1273318" cy="848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019" tIns="98679" rIns="49340" bIns="98679" numCol="1" spcCol="1270" anchor="ctr" anchorCtr="0">
                <a:noAutofit/>
              </a:bodyPr>
              <a:lstStyle/>
              <a:p>
                <a:pPr algn="ctr" defTabSz="16440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08658" y="3004561"/>
              <a:ext cx="2335142" cy="848878"/>
              <a:chOff x="5094358" y="1607560"/>
              <a:chExt cx="2335142" cy="848878"/>
            </a:xfrm>
          </p:grpSpPr>
          <p:sp>
            <p:nvSpPr>
              <p:cNvPr id="36" name="Chevron 35"/>
              <p:cNvSpPr/>
              <p:nvPr/>
            </p:nvSpPr>
            <p:spPr>
              <a:xfrm>
                <a:off x="5094358" y="1607560"/>
                <a:ext cx="2335142" cy="84887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5297912"/>
                  <a:satOff val="-21818"/>
                  <a:lumOff val="19559"/>
                  <a:alphaOff val="0"/>
                </a:schemeClr>
              </a:fillRef>
              <a:effectRef idx="0">
                <a:schemeClr val="accent2">
                  <a:hueOff val="5297912"/>
                  <a:satOff val="-21818"/>
                  <a:lumOff val="195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hevron 10"/>
              <p:cNvSpPr/>
              <p:nvPr/>
            </p:nvSpPr>
            <p:spPr>
              <a:xfrm>
                <a:off x="5518797" y="1607560"/>
                <a:ext cx="1273318" cy="848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6022" tIns="117348" rIns="58674" bIns="117348" numCol="1" spcCol="1270" anchor="ctr" anchorCtr="0">
                <a:noAutofit/>
              </a:bodyPr>
              <a:lstStyle/>
              <a:p>
                <a:pPr algn="ctr" defTabSz="195509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06414" y="3004561"/>
              <a:ext cx="2237585" cy="848878"/>
              <a:chOff x="6792114" y="1607560"/>
              <a:chExt cx="2237585" cy="848878"/>
            </a:xfrm>
          </p:grpSpPr>
          <p:sp>
            <p:nvSpPr>
              <p:cNvPr id="34" name="Chevron 33"/>
              <p:cNvSpPr/>
              <p:nvPr/>
            </p:nvSpPr>
            <p:spPr>
              <a:xfrm>
                <a:off x="6792114" y="1607560"/>
                <a:ext cx="2237585" cy="84887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7063883"/>
                  <a:satOff val="-29091"/>
                  <a:lumOff val="26079"/>
                  <a:alphaOff val="0"/>
                </a:schemeClr>
              </a:fillRef>
              <a:effectRef idx="0">
                <a:schemeClr val="accent2">
                  <a:hueOff val="7063883"/>
                  <a:satOff val="-29091"/>
                  <a:lumOff val="2607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12"/>
              <p:cNvSpPr/>
              <p:nvPr/>
            </p:nvSpPr>
            <p:spPr>
              <a:xfrm>
                <a:off x="7216554" y="1607560"/>
                <a:ext cx="1273318" cy="848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6022" tIns="117348" rIns="58674" bIns="117348" numCol="1" spcCol="1270" anchor="ctr" anchorCtr="0">
                <a:noAutofit/>
              </a:bodyPr>
              <a:lstStyle/>
              <a:p>
                <a:pPr algn="ctr" defTabSz="195509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0907" y="3341599"/>
            <a:ext cx="1951290" cy="369302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Depth Map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1140" y="3342271"/>
            <a:ext cx="1951290" cy="369302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Parallaxing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86760" y="3226614"/>
            <a:ext cx="1760832" cy="923299"/>
          </a:xfrm>
          <a:prstGeom prst="rect">
            <a:avLst/>
          </a:prstGeom>
        </p:spPr>
        <p:txBody>
          <a:bodyPr wrap="square" lIns="91407" tIns="45705" rIns="91407" bIns="45705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Stereoscopic </a:t>
            </a:r>
            <a:r>
              <a:rPr lang="en-GB" b="1" dirty="0">
                <a:solidFill>
                  <a:schemeClr val="tx2"/>
                </a:solidFill>
              </a:rPr>
              <a:t>pair of images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55438" y="3342271"/>
            <a:ext cx="1951290" cy="369302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Re-combine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43575" y="3341599"/>
            <a:ext cx="1951290" cy="369302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Conversion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96332" y="-33867"/>
            <a:ext cx="8695268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 ANALYSIS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A. INTRODUCTION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9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6332" y="-33867"/>
            <a:ext cx="8633370" cy="8382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ZA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USER INTERFACE SPECIFICATIONS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762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7108374"/>
              </p:ext>
            </p:extLst>
          </p:nvPr>
        </p:nvGraphicFramePr>
        <p:xfrm>
          <a:off x="0" y="9906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4455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" y="2438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" y="449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541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26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600203"/>
            <a:ext cx="7868808" cy="715079"/>
            <a:chOff x="524978" y="357353"/>
            <a:chExt cx="7868808" cy="715079"/>
          </a:xfrm>
        </p:grpSpPr>
        <p:sp>
          <p:nvSpPr>
            <p:cNvPr id="5" name="Rectangle 4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24978" y="357353"/>
              <a:ext cx="7868808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Startup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15075" y="1510815"/>
            <a:ext cx="893848" cy="8938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2134" y="4572000"/>
            <a:ext cx="2765654" cy="2286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4741583" cy="31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1" y="1600203"/>
            <a:ext cx="7868807" cy="715079"/>
            <a:chOff x="934949" y="1430158"/>
            <a:chExt cx="7458837" cy="715079"/>
          </a:xfrm>
        </p:grpSpPr>
        <p:sp>
          <p:nvSpPr>
            <p:cNvPr id="12" name="Rectangle 11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34949" y="1430158"/>
              <a:ext cx="7458837" cy="71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7594" tIns="55880" rIns="55880" bIns="55880" numCol="1" spcCol="1270" anchor="ctr" anchorCtr="0">
              <a:noAutofit/>
            </a:bodyPr>
            <a:lstStyle/>
            <a:p>
              <a:pPr defTabSz="9775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Open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15075" y="1510815"/>
            <a:ext cx="942978" cy="8938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419099" y="1743097"/>
            <a:ext cx="685800" cy="461665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algn="ctr"/>
            <a:r>
              <a:rPr lang="en-ZA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687976"/>
            <a:ext cx="4752217" cy="310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7393785" y="3036110"/>
            <a:ext cx="3071834" cy="4285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B. USER INTERFACE </a:t>
            </a: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/>
          <a:stretch/>
        </p:blipFill>
        <p:spPr>
          <a:xfrm>
            <a:off x="0" y="3657600"/>
            <a:ext cx="22815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loitte new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A1DE"/>
      </a:accent1>
      <a:accent2>
        <a:srgbClr val="92D400"/>
      </a:accent2>
      <a:accent3>
        <a:srgbClr val="72C7E7"/>
      </a:accent3>
      <a:accent4>
        <a:srgbClr val="3C8A2E"/>
      </a:accent4>
      <a:accent5>
        <a:srgbClr val="002776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661</Words>
  <Application>Microsoft Office PowerPoint</Application>
  <PresentationFormat>On-screen Show (4:3)</PresentationFormat>
  <Paragraphs>151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Aparajita</vt:lpstr>
      <vt:lpstr>Arial</vt:lpstr>
      <vt:lpstr>Calibri</vt:lpstr>
      <vt:lpstr>Eras Bold ITC</vt:lpstr>
      <vt:lpstr>Times New Roman</vt:lpstr>
      <vt:lpstr>Office Theme</vt:lpstr>
      <vt:lpstr>Anaglyph Videos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Aaminah</dc:creator>
  <cp:lastModifiedBy>Jihaad Pienaar</cp:lastModifiedBy>
  <cp:revision>102</cp:revision>
  <dcterms:created xsi:type="dcterms:W3CDTF">2013-08-18T15:35:25Z</dcterms:created>
  <dcterms:modified xsi:type="dcterms:W3CDTF">2013-11-10T17:58:28Z</dcterms:modified>
</cp:coreProperties>
</file>