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A93C-BDA1-4D65-B55F-08E52380684B}" type="datetimeFigureOut">
              <a:rPr lang="en-ZA" smtClean="0"/>
              <a:t>2016/04/13</a:t>
            </a:fld>
            <a:endParaRPr lang="en-Z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EB8-25E6-4B6C-ADCC-C15617536954}" type="slidenum">
              <a:rPr lang="en-ZA" smtClean="0"/>
              <a:t>‹#›</a:t>
            </a:fld>
            <a:endParaRPr lang="en-ZA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A93C-BDA1-4D65-B55F-08E52380684B}" type="datetimeFigureOut">
              <a:rPr lang="en-ZA" smtClean="0"/>
              <a:t>2016/04/13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EB8-25E6-4B6C-ADCC-C15617536954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A93C-BDA1-4D65-B55F-08E52380684B}" type="datetimeFigureOut">
              <a:rPr lang="en-ZA" smtClean="0"/>
              <a:t>2016/04/13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EB8-25E6-4B6C-ADCC-C15617536954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A93C-BDA1-4D65-B55F-08E52380684B}" type="datetimeFigureOut">
              <a:rPr lang="en-ZA" smtClean="0"/>
              <a:t>2016/04/13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EB8-25E6-4B6C-ADCC-C15617536954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A93C-BDA1-4D65-B55F-08E52380684B}" type="datetimeFigureOut">
              <a:rPr lang="en-ZA" smtClean="0"/>
              <a:t>2016/04/13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131DEB8-25E6-4B6C-ADCC-C15617536954}" type="slidenum">
              <a:rPr lang="en-ZA" smtClean="0"/>
              <a:t>‹#›</a:t>
            </a:fld>
            <a:endParaRPr lang="en-Z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A93C-BDA1-4D65-B55F-08E52380684B}" type="datetimeFigureOut">
              <a:rPr lang="en-ZA" smtClean="0"/>
              <a:t>2016/04/13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EB8-25E6-4B6C-ADCC-C15617536954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A93C-BDA1-4D65-B55F-08E52380684B}" type="datetimeFigureOut">
              <a:rPr lang="en-ZA" smtClean="0"/>
              <a:t>2016/04/13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EB8-25E6-4B6C-ADCC-C15617536954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A93C-BDA1-4D65-B55F-08E52380684B}" type="datetimeFigureOut">
              <a:rPr lang="en-ZA" smtClean="0"/>
              <a:t>2016/04/13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EB8-25E6-4B6C-ADCC-C15617536954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A93C-BDA1-4D65-B55F-08E52380684B}" type="datetimeFigureOut">
              <a:rPr lang="en-ZA" smtClean="0"/>
              <a:t>2016/04/13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EB8-25E6-4B6C-ADCC-C15617536954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A93C-BDA1-4D65-B55F-08E52380684B}" type="datetimeFigureOut">
              <a:rPr lang="en-ZA" smtClean="0"/>
              <a:t>2016/04/13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EB8-25E6-4B6C-ADCC-C15617536954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A93C-BDA1-4D65-B55F-08E52380684B}" type="datetimeFigureOut">
              <a:rPr lang="en-ZA" smtClean="0"/>
              <a:t>2016/04/13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EB8-25E6-4B6C-ADCC-C15617536954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FFEA93C-BDA1-4D65-B55F-08E52380684B}" type="datetimeFigureOut">
              <a:rPr lang="en-ZA" smtClean="0"/>
              <a:t>2016/04/13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131DEB8-25E6-4B6C-ADCC-C15617536954}" type="slidenum">
              <a:rPr lang="en-ZA" smtClean="0"/>
              <a:t>‹#›</a:t>
            </a:fld>
            <a:endParaRPr lang="en-Z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700808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FM Transmitter for Raspberry Pi on Secure Unix Systems</a:t>
            </a:r>
            <a:br>
              <a:rPr lang="en-ZA" dirty="0" smtClean="0"/>
            </a:br>
            <a:r>
              <a:rPr lang="en-ZA" dirty="0"/>
              <a:t/>
            </a:r>
            <a:br>
              <a:rPr lang="en-ZA" dirty="0"/>
            </a:br>
            <a:r>
              <a:rPr lang="en-ZA" dirty="0" smtClean="0"/>
              <a:t>BY Kyle Martin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400800" cy="17526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ZA" dirty="0" smtClean="0"/>
              <a:t>Supervisor:</a:t>
            </a:r>
          </a:p>
          <a:p>
            <a:pPr algn="l"/>
            <a:r>
              <a:rPr lang="en-ZA" dirty="0" smtClean="0"/>
              <a:t>Dr Jean-</a:t>
            </a:r>
            <a:r>
              <a:rPr lang="en-ZA" dirty="0" err="1" smtClean="0"/>
              <a:t>Baka</a:t>
            </a:r>
            <a:r>
              <a:rPr lang="en-ZA" dirty="0" smtClean="0"/>
              <a:t> </a:t>
            </a:r>
            <a:r>
              <a:rPr lang="en-ZA" dirty="0" err="1" smtClean="0"/>
              <a:t>Domelevo</a:t>
            </a:r>
            <a:r>
              <a:rPr lang="en-ZA" dirty="0" smtClean="0"/>
              <a:t> </a:t>
            </a:r>
            <a:r>
              <a:rPr lang="en-ZA" dirty="0" err="1" smtClean="0"/>
              <a:t>Entfellner</a:t>
            </a:r>
            <a:endParaRPr lang="en-ZA" dirty="0" smtClean="0"/>
          </a:p>
          <a:p>
            <a:pPr algn="l"/>
            <a:endParaRPr lang="en-ZA" dirty="0" smtClean="0"/>
          </a:p>
          <a:p>
            <a:pPr algn="l"/>
            <a:r>
              <a:rPr lang="en-ZA" dirty="0" smtClean="0"/>
              <a:t>Mentor:</a:t>
            </a:r>
          </a:p>
          <a:p>
            <a:pPr algn="l"/>
            <a:r>
              <a:rPr lang="en-ZA" dirty="0" err="1" smtClean="0"/>
              <a:t>Mogammat</a:t>
            </a:r>
            <a:r>
              <a:rPr lang="en-ZA" dirty="0" smtClean="0"/>
              <a:t> </a:t>
            </a:r>
            <a:r>
              <a:rPr lang="en-ZA" dirty="0" err="1" smtClean="0"/>
              <a:t>Waleed</a:t>
            </a:r>
            <a:r>
              <a:rPr lang="en-ZA" dirty="0" smtClean="0"/>
              <a:t> </a:t>
            </a:r>
            <a:r>
              <a:rPr lang="en-ZA" dirty="0" err="1" smtClean="0"/>
              <a:t>Deaney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675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Overview of the presentation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Background</a:t>
            </a:r>
          </a:p>
          <a:p>
            <a:r>
              <a:rPr lang="en-ZA" dirty="0" smtClean="0"/>
              <a:t>User Requirements</a:t>
            </a:r>
          </a:p>
          <a:p>
            <a:r>
              <a:rPr lang="en-ZA" dirty="0" smtClean="0"/>
              <a:t>Requirements Analysis Design</a:t>
            </a:r>
          </a:p>
          <a:p>
            <a:r>
              <a:rPr lang="en-ZA" dirty="0" smtClean="0"/>
              <a:t>Project Plan</a:t>
            </a:r>
          </a:p>
          <a:p>
            <a:endParaRPr lang="en-ZA" dirty="0" smtClean="0"/>
          </a:p>
          <a:p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388833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Background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The Raspberry Pi</a:t>
            </a:r>
          </a:p>
          <a:p>
            <a:endParaRPr lang="en-ZA" dirty="0" smtClean="0"/>
          </a:p>
          <a:p>
            <a:r>
              <a:rPr lang="en-ZA" dirty="0" smtClean="0"/>
              <a:t>Frequency Modulation</a:t>
            </a:r>
          </a:p>
          <a:p>
            <a:endParaRPr lang="en-ZA" dirty="0" smtClean="0"/>
          </a:p>
          <a:p>
            <a:r>
              <a:rPr lang="en-ZA" dirty="0" smtClean="0"/>
              <a:t>User’s problem</a:t>
            </a:r>
          </a:p>
          <a:p>
            <a:endParaRPr lang="en-ZA" dirty="0" smtClean="0"/>
          </a:p>
          <a:p>
            <a:r>
              <a:rPr lang="en-ZA" dirty="0" smtClean="0"/>
              <a:t>Proposed solution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7485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User Requirements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A means of </a:t>
            </a:r>
            <a:r>
              <a:rPr lang="en-ZA" dirty="0" smtClean="0"/>
              <a:t>broadcasting</a:t>
            </a:r>
            <a:r>
              <a:rPr lang="en-ZA" dirty="0" smtClean="0"/>
              <a:t> </a:t>
            </a:r>
            <a:r>
              <a:rPr lang="en-ZA" dirty="0" smtClean="0"/>
              <a:t>an audio source through a FM band</a:t>
            </a:r>
          </a:p>
          <a:p>
            <a:r>
              <a:rPr lang="en-ZA" dirty="0" smtClean="0"/>
              <a:t>Solution should be easy to setup and use</a:t>
            </a:r>
          </a:p>
          <a:p>
            <a:r>
              <a:rPr lang="en-ZA" dirty="0" smtClean="0"/>
              <a:t>Solution should require minimal-to-no additional hardware for the Raspberry Pi</a:t>
            </a:r>
          </a:p>
          <a:p>
            <a:r>
              <a:rPr lang="en-ZA" dirty="0" smtClean="0"/>
              <a:t>Solution should produce a FM signal that is </a:t>
            </a:r>
            <a:r>
              <a:rPr lang="en-ZA" dirty="0" smtClean="0"/>
              <a:t>stable with decent range and produce </a:t>
            </a:r>
            <a:r>
              <a:rPr lang="en-ZA" dirty="0" smtClean="0"/>
              <a:t>audio that is of high </a:t>
            </a:r>
            <a:r>
              <a:rPr lang="en-ZA" dirty="0" smtClean="0"/>
              <a:t>quality</a:t>
            </a:r>
          </a:p>
          <a:p>
            <a:endParaRPr lang="en-ZA" dirty="0" smtClean="0"/>
          </a:p>
          <a:p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195922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Requirements Analysis Design Scope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User should easily provide an audio source to transmit and FM band they wish to transmit on</a:t>
            </a:r>
          </a:p>
          <a:p>
            <a:r>
              <a:rPr lang="en-ZA" dirty="0" smtClean="0"/>
              <a:t>Only one audio source and one FM </a:t>
            </a:r>
            <a:r>
              <a:rPr lang="en-ZA" dirty="0" smtClean="0"/>
              <a:t>frequency</a:t>
            </a:r>
            <a:r>
              <a:rPr lang="en-ZA" dirty="0" smtClean="0"/>
              <a:t> </a:t>
            </a:r>
            <a:r>
              <a:rPr lang="en-ZA" dirty="0" smtClean="0"/>
              <a:t>per execution of the solution</a:t>
            </a:r>
          </a:p>
          <a:p>
            <a:r>
              <a:rPr lang="en-ZA" dirty="0" smtClean="0"/>
              <a:t>No </a:t>
            </a:r>
            <a:r>
              <a:rPr lang="en-ZA" dirty="0" smtClean="0"/>
              <a:t>changing of the </a:t>
            </a:r>
            <a:r>
              <a:rPr lang="en-ZA" dirty="0" smtClean="0"/>
              <a:t>FM </a:t>
            </a:r>
            <a:r>
              <a:rPr lang="en-ZA" dirty="0" smtClean="0"/>
              <a:t>frequency </a:t>
            </a:r>
            <a:r>
              <a:rPr lang="en-ZA" dirty="0" smtClean="0"/>
              <a:t>whilst solution is in execution</a:t>
            </a:r>
          </a:p>
          <a:p>
            <a:r>
              <a:rPr lang="en-ZA" dirty="0" smtClean="0"/>
              <a:t>User will need no additional hardware</a:t>
            </a:r>
          </a:p>
          <a:p>
            <a:r>
              <a:rPr lang="en-ZA" dirty="0" smtClean="0"/>
              <a:t>Optional: An active </a:t>
            </a:r>
            <a:r>
              <a:rPr lang="en-ZA" dirty="0" smtClean="0"/>
              <a:t>antenna will greatly improve FM signal range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5638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ZA" dirty="0" smtClean="0"/>
              <a:t>Project Plan</a:t>
            </a:r>
            <a:endParaRPr lang="en-ZA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087134"/>
              </p:ext>
            </p:extLst>
          </p:nvPr>
        </p:nvGraphicFramePr>
        <p:xfrm>
          <a:off x="467544" y="908720"/>
          <a:ext cx="82296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Objective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Due Date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b="1" dirty="0" smtClean="0"/>
                        <a:t>Research:</a:t>
                      </a:r>
                      <a:r>
                        <a:rPr lang="en-ZA" sz="1600" dirty="0" smtClean="0"/>
                        <a:t> </a:t>
                      </a:r>
                    </a:p>
                    <a:p>
                      <a:r>
                        <a:rPr lang="en-ZA" sz="1600" dirty="0" smtClean="0"/>
                        <a:t>Understand the basic hardware features of the</a:t>
                      </a:r>
                      <a:r>
                        <a:rPr lang="en-ZA" sz="1600" baseline="0" dirty="0" smtClean="0"/>
                        <a:t> Raspberry Pi and why we cannot use the solution designed by Imperial College Robotics </a:t>
                      </a:r>
                      <a:r>
                        <a:rPr lang="en-ZA" sz="1600" baseline="0" dirty="0" smtClean="0"/>
                        <a:t>Society on BSD systems.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 sz="1600" dirty="0" smtClean="0"/>
                        <a:t>End of term 1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b="1" dirty="0" smtClean="0"/>
                        <a:t>Design:</a:t>
                      </a:r>
                    </a:p>
                    <a:p>
                      <a:r>
                        <a:rPr lang="en-ZA" sz="1600" b="0" dirty="0" smtClean="0"/>
                        <a:t>Begin</a:t>
                      </a:r>
                      <a:r>
                        <a:rPr lang="en-ZA" sz="1600" b="0" baseline="0" dirty="0" smtClean="0"/>
                        <a:t> </a:t>
                      </a:r>
                      <a:r>
                        <a:rPr kumimoji="0" lang="en-Z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writing and using the drivers for the Pulse-Width</a:t>
                      </a:r>
                      <a:r>
                        <a:rPr kumimoji="0" lang="en-ZA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Modulator</a:t>
                      </a:r>
                      <a:r>
                        <a:rPr kumimoji="0" lang="en-Z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Direct Memory Allocation hardware on the Raspberry</a:t>
                      </a:r>
                      <a:r>
                        <a:rPr kumimoji="0" lang="en-ZA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</a:t>
                      </a:r>
                      <a:r>
                        <a:rPr kumimoji="0" lang="en-Z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ZA" sz="1600" b="0" baseline="0" dirty="0" smtClean="0"/>
                        <a:t>.</a:t>
                      </a:r>
                      <a:endParaRPr lang="en-ZA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End of term 2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b="1" dirty="0" smtClean="0"/>
                        <a:t>Implementation:</a:t>
                      </a:r>
                    </a:p>
                    <a:p>
                      <a:r>
                        <a:rPr lang="en-ZA" sz="1600" b="0" dirty="0" smtClean="0"/>
                        <a:t>Use</a:t>
                      </a:r>
                      <a:r>
                        <a:rPr lang="en-ZA" sz="1600" b="0" baseline="0" dirty="0" smtClean="0"/>
                        <a:t> the designed solution for ideal situations before implementing an end-user solution and ensuring its success.</a:t>
                      </a:r>
                      <a:endParaRPr lang="en-ZA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End of term 3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b="1" dirty="0" smtClean="0"/>
                        <a:t>Testing and evaluation: </a:t>
                      </a:r>
                    </a:p>
                    <a:p>
                      <a:r>
                        <a:rPr lang="en-ZA" sz="1600" b="0" dirty="0" smtClean="0"/>
                        <a:t>Ensure</a:t>
                      </a:r>
                      <a:r>
                        <a:rPr lang="en-ZA" sz="1600" b="0" baseline="0" dirty="0" smtClean="0"/>
                        <a:t> that the solution is easy to use and the quality of the signal and the audio is acceptable and consistent.</a:t>
                      </a:r>
                      <a:endParaRPr lang="en-Z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End of term 4</a:t>
                      </a:r>
                      <a:endParaRPr lang="en-ZA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469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References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Matt Richardson and Shawn </a:t>
            </a:r>
            <a:r>
              <a:rPr lang="en-ZA" dirty="0" smtClean="0"/>
              <a:t>Wallace. </a:t>
            </a:r>
            <a:r>
              <a:rPr lang="en-ZA" dirty="0"/>
              <a:t>(2012</a:t>
            </a:r>
            <a:r>
              <a:rPr lang="en-ZA" dirty="0" smtClean="0"/>
              <a:t>). Getting </a:t>
            </a:r>
            <a:r>
              <a:rPr lang="en-ZA" dirty="0"/>
              <a:t>Started with Raspberry Pi</a:t>
            </a:r>
            <a:r>
              <a:rPr lang="en-ZA" dirty="0" smtClean="0"/>
              <a:t>. </a:t>
            </a:r>
          </a:p>
          <a:p>
            <a:endParaRPr lang="en-ZA" dirty="0" smtClean="0"/>
          </a:p>
          <a:p>
            <a:r>
              <a:rPr lang="en-ZA" dirty="0"/>
              <a:t>Christophe </a:t>
            </a:r>
            <a:r>
              <a:rPr lang="en-ZA" dirty="0" err="1"/>
              <a:t>Jacquet</a:t>
            </a:r>
            <a:r>
              <a:rPr lang="en-ZA" dirty="0"/>
              <a:t>. (2014). FM-RDS transmitter using the Raspberry Pi's PWM</a:t>
            </a:r>
            <a:endParaRPr lang="en-ZA" dirty="0" smtClean="0"/>
          </a:p>
          <a:p>
            <a:endParaRPr lang="en-ZA" dirty="0" smtClean="0"/>
          </a:p>
          <a:p>
            <a:r>
              <a:rPr lang="en-ZA" dirty="0"/>
              <a:t>Oliver </a:t>
            </a:r>
            <a:r>
              <a:rPr lang="en-ZA" dirty="0" err="1"/>
              <a:t>Mattos</a:t>
            </a:r>
            <a:r>
              <a:rPr lang="en-ZA" dirty="0"/>
              <a:t> and Oskar </a:t>
            </a:r>
            <a:r>
              <a:rPr lang="en-ZA" dirty="0" err="1"/>
              <a:t>Weigl</a:t>
            </a:r>
            <a:r>
              <a:rPr lang="en-ZA" dirty="0" smtClean="0"/>
              <a:t>. (2015) </a:t>
            </a:r>
            <a:r>
              <a:rPr lang="en-ZA" dirty="0"/>
              <a:t>Turning the Raspberry Pi Into </a:t>
            </a:r>
            <a:r>
              <a:rPr lang="en-ZA" dirty="0" smtClean="0"/>
              <a:t>an FM </a:t>
            </a:r>
            <a:r>
              <a:rPr lang="en-ZA" dirty="0"/>
              <a:t>Transmitter</a:t>
            </a:r>
            <a:r>
              <a:rPr lang="en-ZA" dirty="0" smtClean="0"/>
              <a:t>.</a:t>
            </a:r>
          </a:p>
          <a:p>
            <a:endParaRPr lang="en-ZA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8391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Questions?</a:t>
            </a:r>
            <a:endParaRPr lang="en-ZA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2330450"/>
            <a:ext cx="2857500" cy="3248025"/>
          </a:xfrm>
        </p:spPr>
      </p:pic>
    </p:spTree>
    <p:extLst>
      <p:ext uri="{BB962C8B-B14F-4D97-AF65-F5344CB8AC3E}">
        <p14:creationId xmlns:p14="http://schemas.microsoft.com/office/powerpoint/2010/main" val="118413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87</TotalTime>
  <Words>320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FM Transmitter for Raspberry Pi on Secure Unix Systems  BY Kyle Martin</vt:lpstr>
      <vt:lpstr>Overview of the presentation</vt:lpstr>
      <vt:lpstr>Background</vt:lpstr>
      <vt:lpstr>User Requirements</vt:lpstr>
      <vt:lpstr>Requirements Analysis Design Scope</vt:lpstr>
      <vt:lpstr>Project Plan</vt:lpstr>
      <vt:lpstr>References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FM Transmitter for Raspberry Pi on Secure Unix Systems  BY Kyle Martin</dc:title>
  <dc:creator>Judy</dc:creator>
  <cp:lastModifiedBy>Judy</cp:lastModifiedBy>
  <cp:revision>9</cp:revision>
  <dcterms:created xsi:type="dcterms:W3CDTF">2016-04-12T15:12:17Z</dcterms:created>
  <dcterms:modified xsi:type="dcterms:W3CDTF">2016-04-13T06:19:22Z</dcterms:modified>
</cp:coreProperties>
</file>