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FM Transmitter for Raspberry Pi on Secure Unix Systems</a:t>
            </a:r>
            <a:br>
              <a:rPr lang="en-ZA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ZA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ZA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ZA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Kyle Martin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Supervisor:</a:t>
            </a:r>
          </a:p>
          <a:p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 Jean-</a:t>
            </a:r>
            <a:r>
              <a:rPr lang="en-Z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Baka</a:t>
            </a:r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Domelevo</a:t>
            </a:r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Entfellner</a:t>
            </a:r>
            <a:endParaRPr lang="en-Z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Mentor:</a:t>
            </a:r>
          </a:p>
          <a:p>
            <a:r>
              <a:rPr lang="en-Z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Mogammat</a:t>
            </a:r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Waleed</a:t>
            </a:r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Deaney</a:t>
            </a:r>
            <a:endParaRPr lang="en-Z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0068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quick recap</a:t>
            </a:r>
            <a:endParaRPr lang="en-Z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464998" cy="358985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779912" cy="2502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24" y="4365104"/>
            <a:ext cx="2948960" cy="23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User Interface Specification</a:t>
            </a:r>
            <a:endParaRPr lang="en-Z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132856"/>
            <a:ext cx="8366483" cy="4032448"/>
          </a:xfrm>
        </p:spPr>
      </p:pic>
    </p:spTree>
    <p:extLst>
      <p:ext uri="{BB962C8B-B14F-4D97-AF65-F5344CB8AC3E}">
        <p14:creationId xmlns:p14="http://schemas.microsoft.com/office/powerpoint/2010/main" val="23845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User Interface Specification</a:t>
            </a:r>
            <a:endParaRPr lang="en-Z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8384384" cy="3528392"/>
          </a:xfrm>
        </p:spPr>
      </p:pic>
    </p:spTree>
    <p:extLst>
      <p:ext uri="{BB962C8B-B14F-4D97-AF65-F5344CB8AC3E}">
        <p14:creationId xmlns:p14="http://schemas.microsoft.com/office/powerpoint/2010/main" val="23384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Level Design</a:t>
            </a:r>
            <a:endParaRPr lang="en-Z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797274" cy="4525963"/>
          </a:xfrm>
        </p:spPr>
      </p:pic>
      <p:sp>
        <p:nvSpPr>
          <p:cNvPr id="8" name="TextBox 7"/>
          <p:cNvSpPr txBox="1"/>
          <p:nvPr/>
        </p:nvSpPr>
        <p:spPr>
          <a:xfrm>
            <a:off x="4572000" y="1628800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The core feature of a secure operating system is to protect the hardware.</a:t>
            </a:r>
          </a:p>
          <a:p>
            <a:endParaRPr lang="en-ZA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Manipulation of hardware should never come from </a:t>
            </a:r>
            <a:r>
              <a:rPr lang="en-ZA" dirty="0" err="1" smtClean="0">
                <a:latin typeface="Times New Roman" pitchFamily="18" charset="0"/>
                <a:cs typeface="Times New Roman" pitchFamily="18" charset="0"/>
              </a:rPr>
              <a:t>userspace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ZA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A user communicates with the operating system. The operating system will then communicate with the hardware.</a:t>
            </a:r>
            <a:endParaRPr lang="en-Z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Level Design</a:t>
            </a:r>
            <a:endParaRPr lang="en-Z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5704762" cy="4285715"/>
          </a:xfrm>
        </p:spPr>
      </p:pic>
      <p:sp>
        <p:nvSpPr>
          <p:cNvPr id="10" name="TextBox 9"/>
          <p:cNvSpPr txBox="1"/>
          <p:nvPr/>
        </p:nvSpPr>
        <p:spPr>
          <a:xfrm>
            <a:off x="6588224" y="1700808"/>
            <a:ext cx="2304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Problems:</a:t>
            </a:r>
          </a:p>
          <a:p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open(/</a:t>
            </a:r>
            <a:r>
              <a:rPr lang="en-ZA" dirty="0" err="1" smtClean="0"/>
              <a:t>dev</a:t>
            </a:r>
            <a:r>
              <a:rPr lang="en-ZA" dirty="0" smtClean="0"/>
              <a:t>/</a:t>
            </a:r>
            <a:r>
              <a:rPr lang="en-ZA" dirty="0" err="1" smtClean="0"/>
              <a:t>mem</a:t>
            </a:r>
            <a:r>
              <a:rPr lang="en-ZA" dirty="0" smtClean="0"/>
              <a:t>)</a:t>
            </a:r>
          </a:p>
          <a:p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PROT_READ &amp;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PROT_WRITE</a:t>
            </a:r>
          </a:p>
          <a:p>
            <a:endParaRPr lang="en-Z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err="1"/>
              <a:t>m</a:t>
            </a:r>
            <a:r>
              <a:rPr lang="en-ZA" dirty="0" err="1" smtClean="0"/>
              <a:t>map</a:t>
            </a:r>
            <a:r>
              <a:rPr lang="en-ZA" dirty="0" smtClean="0"/>
              <a:t>()</a:t>
            </a:r>
            <a:endParaRPr lang="en-ZA" dirty="0"/>
          </a:p>
          <a:p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Hex address 0x20000000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37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Level Design</a:t>
            </a:r>
            <a:endParaRPr lang="en-Z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8" y="2924944"/>
            <a:ext cx="8553096" cy="1512168"/>
          </a:xfrm>
        </p:spPr>
      </p:pic>
      <p:sp>
        <p:nvSpPr>
          <p:cNvPr id="8" name="TextBox 7"/>
          <p:cNvSpPr txBox="1"/>
          <p:nvPr/>
        </p:nvSpPr>
        <p:spPr>
          <a:xfrm>
            <a:off x="611560" y="486916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This requires writing device drivers for secure Unix systems that will reduce CPU overhead by managing the DMA and PWM of the Raspberry Pi.</a:t>
            </a:r>
            <a:endParaRPr lang="en-Z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Prototype</a:t>
            </a:r>
            <a:endParaRPr lang="en-Z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7294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Questions?</a:t>
            </a:r>
            <a:endParaRPr lang="en-Z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References:</a:t>
            </a:r>
          </a:p>
          <a:p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Christophe </a:t>
            </a:r>
            <a:r>
              <a:rPr lang="en-Z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Jacquet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(2014). FM-RDS transmitter using the Raspberry Pi's 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PWM. 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Online]</a:t>
            </a:r>
            <a:endParaRPr lang="en-Z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Oliver </a:t>
            </a:r>
            <a:r>
              <a:rPr lang="en-Z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Mattos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Oskar </a:t>
            </a:r>
            <a:r>
              <a:rPr lang="en-Z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Weigl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(2015) Turning the Raspberry Pi Into an FM Transmitter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[Online]</a:t>
            </a:r>
            <a:endParaRPr lang="en-Z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Yu, 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S. R.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Schach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K.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Chen, 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G. Z.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Heller, &amp; 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Offutt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(2006) 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Maintainability of the kernels of open-source operating systems: A comparison of Linux with FreeBSD, </a:t>
            </a:r>
            <a:r>
              <a:rPr lang="en-Z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NetBSD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Z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OpenBSD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Journal of Systems and 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en-Z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2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</TotalTime>
  <Words>215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FM Transmitter for Raspberry Pi on Secure Unix Systems  BY Kyle Martin</vt:lpstr>
      <vt:lpstr>A quick recap</vt:lpstr>
      <vt:lpstr>User Interface Specification</vt:lpstr>
      <vt:lpstr>User Interface Specification</vt:lpstr>
      <vt:lpstr>High Level Design</vt:lpstr>
      <vt:lpstr>Low Level Design</vt:lpstr>
      <vt:lpstr>Low Level Design</vt:lpstr>
      <vt:lpstr>Prototype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 Transmitter for Raspberry Pi on Secure Unix Systems  BY Kyle Martin</dc:title>
  <dc:creator>Judy</dc:creator>
  <cp:lastModifiedBy>Judy</cp:lastModifiedBy>
  <cp:revision>15</cp:revision>
  <dcterms:created xsi:type="dcterms:W3CDTF">2016-06-13T20:54:44Z</dcterms:created>
  <dcterms:modified xsi:type="dcterms:W3CDTF">2016-06-13T22:16:40Z</dcterms:modified>
</cp:coreProperties>
</file>