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png" ContentType="image/png"/>
  <Override PartName="/docProps/core.xml" ContentType="application/vnd.openxmlformats-package.core-properties+xml"/>
  <Default Extension="bin" ContentType="application/vnd.openxmlformats-officedocument.presentationml.printerSettings"/>
  <Override PartName="/ppt/notesSlides/notesSlide4.xml" ContentType="application/vnd.openxmlformats-officedocument.presentationml.notesSlide+xml"/>
  <Default Extension="rels" ContentType="application/vnd.openxmlformats-package.relationships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56" r:id="rId1"/>
  </p:sldMasterIdLst>
  <p:notesMasterIdLst>
    <p:notesMasterId r:id="rId9"/>
  </p:notesMasterIdLst>
  <p:sldIdLst>
    <p:sldId id="256" r:id="rId2"/>
    <p:sldId id="258" r:id="rId3"/>
    <p:sldId id="257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BEBEB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78444" autoAdjust="0"/>
  </p:normalViewPr>
  <p:slideViewPr>
    <p:cSldViewPr snapToObjects="1">
      <p:cViewPr varScale="1">
        <p:scale>
          <a:sx n="85" d="100"/>
          <a:sy n="85" d="100"/>
        </p:scale>
        <p:origin x="-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2D48B-75EE-6641-8770-9E62988319F9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1077E-974F-354B-8089-FD90CA550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b="1" dirty="0" smtClean="0"/>
              <a:t>SASL =</a:t>
            </a:r>
            <a:r>
              <a:rPr lang="en-US" sz="1600" b="1" baseline="0" dirty="0" smtClean="0"/>
              <a:t> South African Sign Language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1600" b="1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b="1" dirty="0" smtClean="0"/>
              <a:t>Or can run </a:t>
            </a:r>
            <a:r>
              <a:rPr lang="en-US" sz="1600" b="1" dirty="0" err="1" smtClean="0"/>
              <a:t>Skyfire</a:t>
            </a:r>
            <a:endParaRPr lang="en-US" sz="1600" b="1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1077E-974F-354B-8089-FD90CA550BE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AU" dirty="0" smtClean="0"/>
              <a:t>(1) e.g. to watch videos of Deaf people dancing</a:t>
            </a:r>
          </a:p>
          <a:p>
            <a:pPr>
              <a:buFont typeface="Arial"/>
              <a:buChar char="•"/>
            </a:pPr>
            <a:r>
              <a:rPr lang="en-AU" dirty="0" smtClean="0"/>
              <a:t>(2) e.g. Real Player on Symbian S60 phones</a:t>
            </a:r>
          </a:p>
          <a:p>
            <a:pPr>
              <a:buFont typeface="Arial"/>
              <a:buChar char="•"/>
            </a:pPr>
            <a:r>
              <a:rPr lang="en-US" dirty="0" smtClean="0"/>
              <a:t>(3) available on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AU" baseline="0" dirty="0" smtClean="0"/>
              <a:t>(4) Recently added to the Nokia browser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(5) T</a:t>
            </a:r>
            <a:r>
              <a:rPr lang="en-AU" dirty="0" smtClean="0"/>
              <a:t>his allows for further</a:t>
            </a:r>
            <a:r>
              <a:rPr lang="en-AU" baseline="0" dirty="0" smtClean="0"/>
              <a:t> reduction in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1077E-974F-354B-8089-FD90CA550BE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(1) Testing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(1.1) </a:t>
            </a:r>
            <a:r>
              <a:rPr lang="en-US" dirty="0" err="1" smtClean="0"/>
              <a:t>tshifiwa</a:t>
            </a:r>
            <a:r>
              <a:rPr lang="en-US" dirty="0" smtClean="0"/>
              <a:t> and me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(1.2)</a:t>
            </a:r>
            <a:r>
              <a:rPr lang="en-US" baseline="0" dirty="0" smtClean="0"/>
              <a:t> </a:t>
            </a:r>
            <a:r>
              <a:rPr lang="en-US" dirty="0" smtClean="0"/>
              <a:t>To</a:t>
            </a:r>
            <a:r>
              <a:rPr lang="en-US" baseline="0" dirty="0" smtClean="0"/>
              <a:t> allow for discussions among them selves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(1.3) Tell the participants what to do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(1.4) used to gather more information</a:t>
            </a:r>
          </a:p>
          <a:p>
            <a:pPr lvl="0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1077E-974F-354B-8089-FD90CA550BE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2000" dirty="0" smtClean="0"/>
              <a:t>to understand the full range of performance and cost issues.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1077E-974F-354B-8089-FD90CA550BE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A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SignSupport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will also be designed to accommodate multiple content modules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A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SignSupport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layered system design contains an access layer to accommodate multiple wireless protocols,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phone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 </a:t>
            </a:r>
            <a:r>
              <a:rPr lang="en-A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2G and 3G;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transport layer to transfer HTTP and FLV over Internet Protocol (IP);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application layer for the mobile phone-based browser;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</a:t>
            </a:r>
            <a:r>
              <a:rPr lang="en-A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Server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server layer for a web server;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layer for content management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1077E-974F-354B-8089-FD90CA550BE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BEDA321-DD03-0A4C-90DB-07281B877348}" type="datetimeFigureOut">
              <a:rPr lang="en-US" smtClean="0"/>
              <a:pPr/>
              <a:t>6/10/09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3BC16E2-4381-1246-A7CB-D0B8E4DFC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d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077200" cy="2286962"/>
          </a:xfrm>
        </p:spPr>
        <p:txBody>
          <a:bodyPr>
            <a:normAutofit/>
          </a:bodyPr>
          <a:lstStyle/>
          <a:p>
            <a:pPr algn="ctr"/>
            <a:r>
              <a:rPr lang="en-AU" dirty="0" smtClean="0"/>
              <a:t>A Deaf-to-hearing communication aid on a mobile phone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486400"/>
            <a:ext cx="4572000" cy="11997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By Muyowa Mutemwa</a:t>
            </a:r>
          </a:p>
          <a:p>
            <a:pPr algn="l"/>
            <a:r>
              <a:rPr lang="en-US" dirty="0" smtClean="0"/>
              <a:t>Supervisor: W D Tucker</a:t>
            </a:r>
          </a:p>
          <a:p>
            <a:pPr algn="l"/>
            <a:r>
              <a:rPr lang="en-US" dirty="0" smtClean="0"/>
              <a:t>Co-Supervisor: M Norman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SignSupport</a:t>
            </a:r>
            <a:r>
              <a:rPr lang="en-US" b="1" dirty="0" smtClean="0"/>
              <a:t> is a </a:t>
            </a:r>
            <a:r>
              <a:rPr lang="en-AU" b="1" dirty="0" smtClean="0"/>
              <a:t>system that will ease communication between a Deaf and hearing users.</a:t>
            </a:r>
          </a:p>
          <a:p>
            <a:pPr lvl="1"/>
            <a:r>
              <a:rPr lang="en-AU" b="1" dirty="0" smtClean="0"/>
              <a:t>A set of web pages,</a:t>
            </a:r>
          </a:p>
          <a:p>
            <a:pPr lvl="1"/>
            <a:r>
              <a:rPr lang="en-US" b="1" dirty="0" smtClean="0"/>
              <a:t>E</a:t>
            </a:r>
            <a:r>
              <a:rPr lang="en-AU" b="1" dirty="0" smtClean="0"/>
              <a:t>ach page has a combination of SASL videos and English text </a:t>
            </a:r>
          </a:p>
          <a:p>
            <a:pPr lvl="1"/>
            <a:r>
              <a:rPr lang="en-AU" b="1" dirty="0" smtClean="0"/>
              <a:t>To enable a Deaf person to tell a doctor how </a:t>
            </a:r>
            <a:r>
              <a:rPr lang="en-AU" b="1" dirty="0" err="1" smtClean="0"/>
              <a:t>s</a:t>
            </a:r>
            <a:r>
              <a:rPr lang="en-AU" b="1" dirty="0" smtClean="0"/>
              <a:t>/he is feeling.</a:t>
            </a:r>
            <a:r>
              <a:rPr lang="en-US" b="1" dirty="0" smtClean="0"/>
              <a:t> </a:t>
            </a:r>
          </a:p>
          <a:p>
            <a:r>
              <a:rPr lang="en-AU" b="1" dirty="0" smtClean="0"/>
              <a:t>Requires a mobile phone with:</a:t>
            </a:r>
          </a:p>
          <a:p>
            <a:pPr lvl="1"/>
            <a:r>
              <a:rPr lang="en-US" b="1" dirty="0" smtClean="0"/>
              <a:t>A</a:t>
            </a:r>
            <a:r>
              <a:rPr lang="en-AU" b="1" dirty="0" smtClean="0"/>
              <a:t> data connection </a:t>
            </a:r>
          </a:p>
          <a:p>
            <a:pPr lvl="1"/>
            <a:r>
              <a:rPr lang="en-US" b="1" dirty="0" smtClean="0"/>
              <a:t>And a</a:t>
            </a:r>
            <a:r>
              <a:rPr lang="en-AU" b="1" dirty="0" smtClean="0"/>
              <a:t> browser that supports Adobe Flash video (FLV).</a:t>
            </a:r>
            <a:r>
              <a:rPr lang="en-US" b="1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Introduction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Most Internet usage at the Bastion involves visual media, educational programmes in sign language, and Deaf channels on Youtube.</a:t>
            </a:r>
          </a:p>
          <a:p>
            <a:r>
              <a:rPr lang="en-US" dirty="0" smtClean="0"/>
              <a:t>Flash </a:t>
            </a:r>
            <a:r>
              <a:rPr lang="en-US" dirty="0" err="1" smtClean="0"/>
              <a:t>Lite</a:t>
            </a:r>
            <a:r>
              <a:rPr lang="en-US" dirty="0" smtClean="0"/>
              <a:t> 3 brings engaging experiences like web content and streaming video to a mobile phone. </a:t>
            </a:r>
          </a:p>
          <a:p>
            <a:r>
              <a:rPr lang="en-AU" dirty="0" smtClean="0"/>
              <a:t>Most video playbacks of on mobile devices come in the form of third party media players.</a:t>
            </a:r>
            <a:r>
              <a:rPr lang="en-US" dirty="0" smtClean="0"/>
              <a:t> </a:t>
            </a:r>
          </a:p>
          <a:p>
            <a:r>
              <a:rPr lang="en-AU" dirty="0" err="1" smtClean="0"/>
              <a:t>Skyfire</a:t>
            </a:r>
            <a:r>
              <a:rPr lang="en-AU" dirty="0" smtClean="0"/>
              <a:t> (</a:t>
            </a:r>
            <a:r>
              <a:rPr lang="en-AU" dirty="0" err="1" smtClean="0"/>
              <a:t>www.skyfire.com</a:t>
            </a:r>
            <a:r>
              <a:rPr lang="en-AU" dirty="0" smtClean="0"/>
              <a:t>) is a cross platform browser that enables </a:t>
            </a:r>
            <a:r>
              <a:rPr lang="en-US" dirty="0" smtClean="0"/>
              <a:t>Video streaming.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AU" sz="4000" cap="small" dirty="0" smtClean="0"/>
              <a:t>Background &amp; Related Technology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Testing</a:t>
            </a:r>
          </a:p>
          <a:p>
            <a:pPr lvl="1"/>
            <a:r>
              <a:rPr lang="en-AU" dirty="0" smtClean="0"/>
              <a:t>We tested a mock-up of the PC-based prototype of </a:t>
            </a:r>
            <a:r>
              <a:rPr lang="en-AU" dirty="0" err="1" smtClean="0"/>
              <a:t>SignSupport</a:t>
            </a:r>
            <a:r>
              <a:rPr lang="en-AU" dirty="0" smtClean="0"/>
              <a:t> at the </a:t>
            </a:r>
            <a:r>
              <a:rPr lang="en-US" dirty="0" smtClean="0"/>
              <a:t>Bastian.</a:t>
            </a:r>
          </a:p>
          <a:p>
            <a:pPr lvl="1"/>
            <a:r>
              <a:rPr lang="en-US" dirty="0" smtClean="0"/>
              <a:t>4 Deaf users split into pairs</a:t>
            </a:r>
          </a:p>
          <a:p>
            <a:pPr lvl="1"/>
            <a:r>
              <a:rPr lang="en-US" dirty="0" smtClean="0"/>
              <a:t>Storyboard</a:t>
            </a:r>
            <a:endParaRPr lang="en-US" dirty="0" smtClean="0"/>
          </a:p>
          <a:p>
            <a:pPr lvl="1"/>
            <a:r>
              <a:rPr lang="en-US" dirty="0" smtClean="0"/>
              <a:t>At </a:t>
            </a:r>
            <a:r>
              <a:rPr lang="en-US" dirty="0" smtClean="0"/>
              <a:t>the end of </a:t>
            </a:r>
            <a:r>
              <a:rPr lang="en-US" dirty="0" smtClean="0"/>
              <a:t>trial semi </a:t>
            </a:r>
            <a:r>
              <a:rPr lang="en-US" dirty="0" smtClean="0"/>
              <a:t>structured interview</a:t>
            </a:r>
          </a:p>
          <a:p>
            <a:pPr lvl="1"/>
            <a:r>
              <a:rPr lang="en-US" dirty="0" smtClean="0"/>
              <a:t>Recording using a video camera for further analysis</a:t>
            </a:r>
          </a:p>
          <a:p>
            <a:r>
              <a:rPr lang="en-AU" dirty="0" smtClean="0"/>
              <a:t>Results</a:t>
            </a:r>
          </a:p>
          <a:p>
            <a:pPr lvl="1"/>
            <a:r>
              <a:rPr lang="en-AU" dirty="0" smtClean="0"/>
              <a:t>Overall, the users indicated that they would like to see the prototype developed further.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000" cap="small" dirty="0" smtClean="0"/>
              <a:t>Preliminary user trial and results</a:t>
            </a:r>
            <a:endParaRPr lang="en-US" sz="4000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Using </a:t>
            </a:r>
            <a:r>
              <a:rPr lang="en-AU" dirty="0" err="1" smtClean="0"/>
              <a:t>Skyfire</a:t>
            </a:r>
            <a:r>
              <a:rPr lang="en-AU" dirty="0" smtClean="0"/>
              <a:t> our intention is to design the next prototype with 'plug and play' scenarios, of which the doctor's visit is just one.</a:t>
            </a:r>
          </a:p>
          <a:p>
            <a:endParaRPr lang="en-AU" dirty="0" smtClean="0"/>
          </a:p>
          <a:p>
            <a:r>
              <a:rPr lang="en-AU" dirty="0" smtClean="0"/>
              <a:t>Experiment will be done with content stored on and off the device.</a:t>
            </a:r>
          </a:p>
          <a:p>
            <a:endParaRPr lang="en-US" dirty="0" smtClean="0"/>
          </a:p>
          <a:p>
            <a:r>
              <a:rPr lang="en-US" dirty="0" smtClean="0"/>
              <a:t>X</a:t>
            </a:r>
            <a:r>
              <a:rPr lang="en-AU" dirty="0" smtClean="0"/>
              <a:t>ml, </a:t>
            </a:r>
            <a:r>
              <a:rPr lang="en-AU" dirty="0" err="1" smtClean="0"/>
              <a:t>xhtml</a:t>
            </a:r>
            <a:r>
              <a:rPr lang="en-AU" dirty="0" smtClean="0"/>
              <a:t>, </a:t>
            </a:r>
            <a:r>
              <a:rPr lang="en-AU" dirty="0" err="1" smtClean="0"/>
              <a:t>wap</a:t>
            </a:r>
            <a:endParaRPr lang="en-AU" dirty="0" smtClean="0"/>
          </a:p>
          <a:p>
            <a:r>
              <a:rPr lang="en-US" dirty="0" smtClean="0"/>
              <a:t>Embedding </a:t>
            </a:r>
            <a:r>
              <a:rPr lang="en-AU" dirty="0" smtClean="0"/>
              <a:t>FLV files in </a:t>
            </a:r>
            <a:r>
              <a:rPr lang="en-AU" dirty="0" err="1" smtClean="0"/>
              <a:t>wap</a:t>
            </a:r>
            <a:r>
              <a:rPr lang="en-AU" dirty="0" smtClean="0"/>
              <a:t> pages.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Mobile prototype design (2)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000" cap="small" dirty="0" smtClean="0"/>
              <a:t>Mobile prototype design (1)</a:t>
            </a:r>
            <a:endParaRPr lang="en-US" sz="4000" cap="small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914399" y="1417638"/>
            <a:ext cx="7220973" cy="4221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r>
              <a:rPr lang="en-AU" dirty="0" smtClean="0"/>
              <a:t>The initial </a:t>
            </a:r>
            <a:r>
              <a:rPr lang="en-AU" dirty="0" err="1" smtClean="0"/>
              <a:t>SignSupport</a:t>
            </a:r>
            <a:r>
              <a:rPr lang="en-AU" dirty="0" smtClean="0"/>
              <a:t> mock-up on the PC  showed a potential to help Deaf users to communicate with people that do not sign. </a:t>
            </a:r>
          </a:p>
          <a:p>
            <a:r>
              <a:rPr lang="en-AU" dirty="0" smtClean="0"/>
              <a:t>The next version of </a:t>
            </a:r>
            <a:r>
              <a:rPr lang="en-AU" dirty="0" err="1" smtClean="0"/>
              <a:t>SignSupport</a:t>
            </a:r>
            <a:r>
              <a:rPr lang="en-AU" dirty="0" smtClean="0"/>
              <a:t> will run in a mobile browser and allow multiple content modules.</a:t>
            </a:r>
          </a:p>
          <a:p>
            <a:r>
              <a:rPr lang="en-AU" dirty="0" smtClean="0"/>
              <a:t>We will continue to conduct user trials with Deaf participants to provide a solution that is useful for them.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</a:t>
            </a:r>
            <a:r>
              <a:rPr lang="en-AU" dirty="0" err="1" smtClean="0"/>
              <a:t>esting</a:t>
            </a:r>
            <a:r>
              <a:rPr lang="en-AU" dirty="0" smtClean="0"/>
              <a:t> will resemble that of the PC mock-up, but on a mobile phone.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000" cap="small" dirty="0" smtClean="0"/>
              <a:t>Conclusion</a:t>
            </a:r>
            <a:endParaRPr lang="en-US" sz="4000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1100</TotalTime>
  <Words>576</Words>
  <Application>Microsoft Macintosh PowerPoint</Application>
  <PresentationFormat>On-screen Show (4:3)</PresentationFormat>
  <Paragraphs>67</Paragraphs>
  <Slides>7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A Deaf-to-hearing communication aid on a mobile phone</vt:lpstr>
      <vt:lpstr>Introduction</vt:lpstr>
      <vt:lpstr>Background &amp; Related Technology</vt:lpstr>
      <vt:lpstr>Preliminary user trial and results</vt:lpstr>
      <vt:lpstr>Mobile prototype design (2)</vt:lpstr>
      <vt:lpstr>Mobile prototype design (1)</vt:lpstr>
      <vt:lpstr>Conclusion</vt:lpstr>
    </vt:vector>
  </TitlesOfParts>
  <Company>UWC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Deaf-to-hearing communication aid on a mobile phone</dc:title>
  <dc:creator>Muyowa Mutemwa</dc:creator>
  <cp:lastModifiedBy>Muyowa Mutemwa</cp:lastModifiedBy>
  <cp:revision>17</cp:revision>
  <dcterms:created xsi:type="dcterms:W3CDTF">2009-06-10T11:01:50Z</dcterms:created>
  <dcterms:modified xsi:type="dcterms:W3CDTF">2009-06-10T11:07:06Z</dcterms:modified>
</cp:coreProperties>
</file>