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5" r:id="rId4"/>
    <p:sldId id="266" r:id="rId5"/>
    <p:sldId id="262" r:id="rId6"/>
    <p:sldId id="269" r:id="rId7"/>
    <p:sldId id="267" r:id="rId8"/>
    <p:sldId id="260" r:id="rId9"/>
    <p:sldId id="268" r:id="rId10"/>
    <p:sldId id="261" r:id="rId11"/>
    <p:sldId id="263"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47" autoAdjust="0"/>
  </p:normalViewPr>
  <p:slideViewPr>
    <p:cSldViewPr snapToGrid="0">
      <p:cViewPr varScale="1">
        <p:scale>
          <a:sx n="73" d="100"/>
          <a:sy n="73" d="100"/>
        </p:scale>
        <p:origin x="10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EC9A1-08EA-4318-9AC3-7ABE73FD7CC1}"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859C4D26-49B7-4951-BC16-94A818EE8739}">
      <dgm:prSet phldrT="[Text]" custT="1"/>
      <dgm:spPr/>
      <dgm:t>
        <a:bodyPr/>
        <a:lstStyle/>
        <a:p>
          <a:r>
            <a:rPr lang="en-US" sz="2400" b="1" dirty="0" smtClean="0"/>
            <a:t>Create Hosts &amp; Datacenters</a:t>
          </a:r>
          <a:endParaRPr lang="en-US" sz="2400" b="1" dirty="0"/>
        </a:p>
      </dgm:t>
    </dgm:pt>
    <dgm:pt modelId="{57376777-3044-4218-8101-6743A7A4A59E}" type="parTrans" cxnId="{549A7871-49B8-45D6-A30C-1E5B2A35BA65}">
      <dgm:prSet/>
      <dgm:spPr/>
      <dgm:t>
        <a:bodyPr/>
        <a:lstStyle/>
        <a:p>
          <a:endParaRPr lang="en-US"/>
        </a:p>
      </dgm:t>
    </dgm:pt>
    <dgm:pt modelId="{EF4E372B-CBC0-4B5E-9B46-69C056FE8B60}" type="sibTrans" cxnId="{549A7871-49B8-45D6-A30C-1E5B2A35BA65}">
      <dgm:prSet/>
      <dgm:spPr/>
      <dgm:t>
        <a:bodyPr/>
        <a:lstStyle/>
        <a:p>
          <a:endParaRPr lang="en-US"/>
        </a:p>
      </dgm:t>
    </dgm:pt>
    <dgm:pt modelId="{CA9BF3F2-8018-4E12-9E59-895741FD8063}">
      <dgm:prSet phldrT="[Text]" custT="1"/>
      <dgm:spPr/>
      <dgm:t>
        <a:bodyPr/>
        <a:lstStyle/>
        <a:p>
          <a:r>
            <a:rPr lang="en-US" sz="2400" b="1" dirty="0" smtClean="0"/>
            <a:t>Create VMs &amp; Cloudlets</a:t>
          </a:r>
          <a:endParaRPr lang="en-US" sz="2400" b="1" dirty="0"/>
        </a:p>
      </dgm:t>
    </dgm:pt>
    <dgm:pt modelId="{2D2F873E-A640-4FFA-9492-034F6374FAE5}" type="parTrans" cxnId="{BAC2D6BA-3A65-4692-9EE3-AFA43377E86F}">
      <dgm:prSet/>
      <dgm:spPr/>
      <dgm:t>
        <a:bodyPr/>
        <a:lstStyle/>
        <a:p>
          <a:endParaRPr lang="en-US"/>
        </a:p>
      </dgm:t>
    </dgm:pt>
    <dgm:pt modelId="{3037B5F5-DB9E-4B1E-9A3B-0937BEC24E3D}" type="sibTrans" cxnId="{BAC2D6BA-3A65-4692-9EE3-AFA43377E86F}">
      <dgm:prSet/>
      <dgm:spPr/>
      <dgm:t>
        <a:bodyPr/>
        <a:lstStyle/>
        <a:p>
          <a:endParaRPr lang="en-US"/>
        </a:p>
      </dgm:t>
    </dgm:pt>
    <dgm:pt modelId="{9A975F68-2015-4BF2-B947-E6DB7B5E2B50}">
      <dgm:prSet phldrT="[Text]" custT="1"/>
      <dgm:spPr/>
      <dgm:t>
        <a:bodyPr/>
        <a:lstStyle/>
        <a:p>
          <a:r>
            <a:rPr lang="en-US" sz="2400" b="1" dirty="0" smtClean="0"/>
            <a:t>Submit VMs and Cloudlets through Broker Agent  </a:t>
          </a:r>
          <a:endParaRPr lang="en-US" sz="2400" b="1" dirty="0"/>
        </a:p>
      </dgm:t>
    </dgm:pt>
    <dgm:pt modelId="{D2F2F4B6-C0C2-4C5B-A59B-9A4218FCDB97}" type="parTrans" cxnId="{1D7CEEB7-57E3-4491-BDD6-E2C57B485A6B}">
      <dgm:prSet/>
      <dgm:spPr/>
      <dgm:t>
        <a:bodyPr/>
        <a:lstStyle/>
        <a:p>
          <a:endParaRPr lang="en-US"/>
        </a:p>
      </dgm:t>
    </dgm:pt>
    <dgm:pt modelId="{3C070579-66AA-451C-812F-3CE0F42CC9F0}" type="sibTrans" cxnId="{1D7CEEB7-57E3-4491-BDD6-E2C57B485A6B}">
      <dgm:prSet/>
      <dgm:spPr/>
      <dgm:t>
        <a:bodyPr/>
        <a:lstStyle/>
        <a:p>
          <a:endParaRPr lang="en-US"/>
        </a:p>
      </dgm:t>
    </dgm:pt>
    <dgm:pt modelId="{AEFF440F-85E9-42B0-A11C-661A8BD19626}">
      <dgm:prSet phldrT="[Text]" custT="1"/>
      <dgm:spPr/>
      <dgm:t>
        <a:bodyPr/>
        <a:lstStyle/>
        <a:p>
          <a:r>
            <a:rPr lang="en-US" sz="2400" b="1" dirty="0" smtClean="0"/>
            <a:t>Bind them through Allocation &amp; Scheduling Policy</a:t>
          </a:r>
          <a:endParaRPr lang="en-US" sz="2400" b="1" dirty="0"/>
        </a:p>
      </dgm:t>
    </dgm:pt>
    <dgm:pt modelId="{AB32C831-16C8-40F5-A526-46DD2850AB1B}" type="parTrans" cxnId="{9EDC1E58-41D2-4F2F-8B27-2A1070A96FD8}">
      <dgm:prSet/>
      <dgm:spPr/>
      <dgm:t>
        <a:bodyPr/>
        <a:lstStyle/>
        <a:p>
          <a:endParaRPr lang="en-US"/>
        </a:p>
      </dgm:t>
    </dgm:pt>
    <dgm:pt modelId="{5B3A4160-F7E6-4FBD-9093-C31100C287D5}" type="sibTrans" cxnId="{9EDC1E58-41D2-4F2F-8B27-2A1070A96FD8}">
      <dgm:prSet/>
      <dgm:spPr/>
      <dgm:t>
        <a:bodyPr/>
        <a:lstStyle/>
        <a:p>
          <a:endParaRPr lang="en-US"/>
        </a:p>
      </dgm:t>
    </dgm:pt>
    <dgm:pt modelId="{0BE7E862-7ED7-42D5-A171-70825FFAEBE1}">
      <dgm:prSet phldrT="[Text]" custT="1"/>
      <dgm:spPr/>
      <dgm:t>
        <a:bodyPr/>
        <a:lstStyle/>
        <a:p>
          <a:r>
            <a:rPr lang="en-US" sz="2400" b="1" dirty="0" smtClean="0"/>
            <a:t>Start Simulation and generate report</a:t>
          </a:r>
          <a:endParaRPr lang="en-US" sz="2400" b="1" dirty="0"/>
        </a:p>
      </dgm:t>
    </dgm:pt>
    <dgm:pt modelId="{0B767769-7257-4451-9F96-38F8530ADEA5}" type="parTrans" cxnId="{39D8F90D-A835-483B-936A-995880B4C89A}">
      <dgm:prSet/>
      <dgm:spPr/>
      <dgm:t>
        <a:bodyPr/>
        <a:lstStyle/>
        <a:p>
          <a:endParaRPr lang="en-US"/>
        </a:p>
      </dgm:t>
    </dgm:pt>
    <dgm:pt modelId="{688709FA-EFB2-480C-9D3F-AF92E0EC4209}" type="sibTrans" cxnId="{39D8F90D-A835-483B-936A-995880B4C89A}">
      <dgm:prSet/>
      <dgm:spPr/>
      <dgm:t>
        <a:bodyPr/>
        <a:lstStyle/>
        <a:p>
          <a:endParaRPr lang="en-US"/>
        </a:p>
      </dgm:t>
    </dgm:pt>
    <dgm:pt modelId="{321610B3-6BCB-4F5A-82A8-8961DEE424F9}" type="pres">
      <dgm:prSet presAssocID="{576EC9A1-08EA-4318-9AC3-7ABE73FD7CC1}" presName="diagram" presStyleCnt="0">
        <dgm:presLayoutVars>
          <dgm:dir/>
          <dgm:resizeHandles val="exact"/>
        </dgm:presLayoutVars>
      </dgm:prSet>
      <dgm:spPr/>
    </dgm:pt>
    <dgm:pt modelId="{84D6BE79-95A1-41AB-AE67-EB561C5271C3}" type="pres">
      <dgm:prSet presAssocID="{859C4D26-49B7-4951-BC16-94A818EE8739}" presName="node" presStyleLbl="node1" presStyleIdx="0" presStyleCnt="5" custScaleX="127677">
        <dgm:presLayoutVars>
          <dgm:bulletEnabled val="1"/>
        </dgm:presLayoutVars>
      </dgm:prSet>
      <dgm:spPr/>
      <dgm:t>
        <a:bodyPr/>
        <a:lstStyle/>
        <a:p>
          <a:endParaRPr lang="en-US"/>
        </a:p>
      </dgm:t>
    </dgm:pt>
    <dgm:pt modelId="{CF772B00-AED3-4C0F-980A-F3435BF95CFB}" type="pres">
      <dgm:prSet presAssocID="{EF4E372B-CBC0-4B5E-9B46-69C056FE8B60}" presName="sibTrans" presStyleLbl="sibTrans2D1" presStyleIdx="0" presStyleCnt="4"/>
      <dgm:spPr/>
    </dgm:pt>
    <dgm:pt modelId="{50AC8196-8049-48DA-8FC7-DAA1DE073000}" type="pres">
      <dgm:prSet presAssocID="{EF4E372B-CBC0-4B5E-9B46-69C056FE8B60}" presName="connectorText" presStyleLbl="sibTrans2D1" presStyleIdx="0" presStyleCnt="4"/>
      <dgm:spPr/>
    </dgm:pt>
    <dgm:pt modelId="{5945A64D-A3AF-4A56-8AC0-39701FA556D0}" type="pres">
      <dgm:prSet presAssocID="{CA9BF3F2-8018-4E12-9E59-895741FD8063}" presName="node" presStyleLbl="node1" presStyleIdx="1" presStyleCnt="5" custScaleX="104552">
        <dgm:presLayoutVars>
          <dgm:bulletEnabled val="1"/>
        </dgm:presLayoutVars>
      </dgm:prSet>
      <dgm:spPr/>
      <dgm:t>
        <a:bodyPr/>
        <a:lstStyle/>
        <a:p>
          <a:endParaRPr lang="en-US"/>
        </a:p>
      </dgm:t>
    </dgm:pt>
    <dgm:pt modelId="{72522C87-8A28-479E-AA3E-4CB223BDF64C}" type="pres">
      <dgm:prSet presAssocID="{3037B5F5-DB9E-4B1E-9A3B-0937BEC24E3D}" presName="sibTrans" presStyleLbl="sibTrans2D1" presStyleIdx="1" presStyleCnt="4"/>
      <dgm:spPr/>
    </dgm:pt>
    <dgm:pt modelId="{362F3918-442F-49A9-93E9-C2E8988B1B19}" type="pres">
      <dgm:prSet presAssocID="{3037B5F5-DB9E-4B1E-9A3B-0937BEC24E3D}" presName="connectorText" presStyleLbl="sibTrans2D1" presStyleIdx="1" presStyleCnt="4"/>
      <dgm:spPr/>
    </dgm:pt>
    <dgm:pt modelId="{1AAFD216-C99B-482F-A0DD-E659CA78B1F9}" type="pres">
      <dgm:prSet presAssocID="{9A975F68-2015-4BF2-B947-E6DB7B5E2B50}" presName="node" presStyleLbl="node1" presStyleIdx="2" presStyleCnt="5">
        <dgm:presLayoutVars>
          <dgm:bulletEnabled val="1"/>
        </dgm:presLayoutVars>
      </dgm:prSet>
      <dgm:spPr/>
      <dgm:t>
        <a:bodyPr/>
        <a:lstStyle/>
        <a:p>
          <a:endParaRPr lang="en-US"/>
        </a:p>
      </dgm:t>
    </dgm:pt>
    <dgm:pt modelId="{A2784708-A4CF-428C-B8B9-71291C3E4492}" type="pres">
      <dgm:prSet presAssocID="{3C070579-66AA-451C-812F-3CE0F42CC9F0}" presName="sibTrans" presStyleLbl="sibTrans2D1" presStyleIdx="2" presStyleCnt="4"/>
      <dgm:spPr/>
    </dgm:pt>
    <dgm:pt modelId="{F5140E2D-5095-4572-B078-4C8BBD21EFB1}" type="pres">
      <dgm:prSet presAssocID="{3C070579-66AA-451C-812F-3CE0F42CC9F0}" presName="connectorText" presStyleLbl="sibTrans2D1" presStyleIdx="2" presStyleCnt="4"/>
      <dgm:spPr/>
    </dgm:pt>
    <dgm:pt modelId="{07D09965-58D2-4FD3-BB19-2152202886B5}" type="pres">
      <dgm:prSet presAssocID="{AEFF440F-85E9-42B0-A11C-661A8BD19626}" presName="node" presStyleLbl="node1" presStyleIdx="3" presStyleCnt="5">
        <dgm:presLayoutVars>
          <dgm:bulletEnabled val="1"/>
        </dgm:presLayoutVars>
      </dgm:prSet>
      <dgm:spPr/>
    </dgm:pt>
    <dgm:pt modelId="{3D8F67F4-F237-4839-A36E-BF1C0D3FE0D7}" type="pres">
      <dgm:prSet presAssocID="{5B3A4160-F7E6-4FBD-9093-C31100C287D5}" presName="sibTrans" presStyleLbl="sibTrans2D1" presStyleIdx="3" presStyleCnt="4"/>
      <dgm:spPr/>
    </dgm:pt>
    <dgm:pt modelId="{F5C3717C-5DC1-4FF3-B12F-8603320C2D4C}" type="pres">
      <dgm:prSet presAssocID="{5B3A4160-F7E6-4FBD-9093-C31100C287D5}" presName="connectorText" presStyleLbl="sibTrans2D1" presStyleIdx="3" presStyleCnt="4"/>
      <dgm:spPr/>
    </dgm:pt>
    <dgm:pt modelId="{14C0378D-223B-4D2C-9A56-B78759FEC53D}" type="pres">
      <dgm:prSet presAssocID="{0BE7E862-7ED7-42D5-A171-70825FFAEBE1}" presName="node" presStyleLbl="node1" presStyleIdx="4" presStyleCnt="5">
        <dgm:presLayoutVars>
          <dgm:bulletEnabled val="1"/>
        </dgm:presLayoutVars>
      </dgm:prSet>
      <dgm:spPr/>
      <dgm:t>
        <a:bodyPr/>
        <a:lstStyle/>
        <a:p>
          <a:endParaRPr lang="en-US"/>
        </a:p>
      </dgm:t>
    </dgm:pt>
  </dgm:ptLst>
  <dgm:cxnLst>
    <dgm:cxn modelId="{E9BCAC7B-2223-48A9-8092-1CEA96DE66C0}" type="presOf" srcId="{EF4E372B-CBC0-4B5E-9B46-69C056FE8B60}" destId="{CF772B00-AED3-4C0F-980A-F3435BF95CFB}" srcOrd="0" destOrd="0" presId="urn:microsoft.com/office/officeart/2005/8/layout/process5"/>
    <dgm:cxn modelId="{3FB16C62-C416-4A63-A8A6-ACA7348B8D20}" type="presOf" srcId="{EF4E372B-CBC0-4B5E-9B46-69C056FE8B60}" destId="{50AC8196-8049-48DA-8FC7-DAA1DE073000}" srcOrd="1" destOrd="0" presId="urn:microsoft.com/office/officeart/2005/8/layout/process5"/>
    <dgm:cxn modelId="{22702BFF-D490-469A-A14C-0D77F98DE213}" type="presOf" srcId="{3C070579-66AA-451C-812F-3CE0F42CC9F0}" destId="{A2784708-A4CF-428C-B8B9-71291C3E4492}" srcOrd="0" destOrd="0" presId="urn:microsoft.com/office/officeart/2005/8/layout/process5"/>
    <dgm:cxn modelId="{70BD1C19-40D7-4617-8014-0735A07596C5}" type="presOf" srcId="{5B3A4160-F7E6-4FBD-9093-C31100C287D5}" destId="{3D8F67F4-F237-4839-A36E-BF1C0D3FE0D7}" srcOrd="0" destOrd="0" presId="urn:microsoft.com/office/officeart/2005/8/layout/process5"/>
    <dgm:cxn modelId="{63034AF6-AEB7-4CA8-8DCD-76DFE2699E9B}" type="presOf" srcId="{CA9BF3F2-8018-4E12-9E59-895741FD8063}" destId="{5945A64D-A3AF-4A56-8AC0-39701FA556D0}" srcOrd="0" destOrd="0" presId="urn:microsoft.com/office/officeart/2005/8/layout/process5"/>
    <dgm:cxn modelId="{39D8F90D-A835-483B-936A-995880B4C89A}" srcId="{576EC9A1-08EA-4318-9AC3-7ABE73FD7CC1}" destId="{0BE7E862-7ED7-42D5-A171-70825FFAEBE1}" srcOrd="4" destOrd="0" parTransId="{0B767769-7257-4451-9F96-38F8530ADEA5}" sibTransId="{688709FA-EFB2-480C-9D3F-AF92E0EC4209}"/>
    <dgm:cxn modelId="{1D7CEEB7-57E3-4491-BDD6-E2C57B485A6B}" srcId="{576EC9A1-08EA-4318-9AC3-7ABE73FD7CC1}" destId="{9A975F68-2015-4BF2-B947-E6DB7B5E2B50}" srcOrd="2" destOrd="0" parTransId="{D2F2F4B6-C0C2-4C5B-A59B-9A4218FCDB97}" sibTransId="{3C070579-66AA-451C-812F-3CE0F42CC9F0}"/>
    <dgm:cxn modelId="{45A50504-BDE0-4782-AA13-95F93E3036CD}" type="presOf" srcId="{0BE7E862-7ED7-42D5-A171-70825FFAEBE1}" destId="{14C0378D-223B-4D2C-9A56-B78759FEC53D}" srcOrd="0" destOrd="0" presId="urn:microsoft.com/office/officeart/2005/8/layout/process5"/>
    <dgm:cxn modelId="{A8841841-E5AF-4624-B0C2-7C9F07D78F86}" type="presOf" srcId="{859C4D26-49B7-4951-BC16-94A818EE8739}" destId="{84D6BE79-95A1-41AB-AE67-EB561C5271C3}" srcOrd="0" destOrd="0" presId="urn:microsoft.com/office/officeart/2005/8/layout/process5"/>
    <dgm:cxn modelId="{4983E3BF-CABF-46B3-A788-982928A7B17B}" type="presOf" srcId="{576EC9A1-08EA-4318-9AC3-7ABE73FD7CC1}" destId="{321610B3-6BCB-4F5A-82A8-8961DEE424F9}" srcOrd="0" destOrd="0" presId="urn:microsoft.com/office/officeart/2005/8/layout/process5"/>
    <dgm:cxn modelId="{49ADA1C3-F360-4311-90B9-9BB709088271}" type="presOf" srcId="{9A975F68-2015-4BF2-B947-E6DB7B5E2B50}" destId="{1AAFD216-C99B-482F-A0DD-E659CA78B1F9}" srcOrd="0" destOrd="0" presId="urn:microsoft.com/office/officeart/2005/8/layout/process5"/>
    <dgm:cxn modelId="{5F0C56DD-2408-4C4E-91E0-ED7C73F66581}" type="presOf" srcId="{AEFF440F-85E9-42B0-A11C-661A8BD19626}" destId="{07D09965-58D2-4FD3-BB19-2152202886B5}" srcOrd="0" destOrd="0" presId="urn:microsoft.com/office/officeart/2005/8/layout/process5"/>
    <dgm:cxn modelId="{DD9687B2-F353-4FF7-84BB-DE5E6239B5E2}" type="presOf" srcId="{5B3A4160-F7E6-4FBD-9093-C31100C287D5}" destId="{F5C3717C-5DC1-4FF3-B12F-8603320C2D4C}" srcOrd="1" destOrd="0" presId="urn:microsoft.com/office/officeart/2005/8/layout/process5"/>
    <dgm:cxn modelId="{9EDC1E58-41D2-4F2F-8B27-2A1070A96FD8}" srcId="{576EC9A1-08EA-4318-9AC3-7ABE73FD7CC1}" destId="{AEFF440F-85E9-42B0-A11C-661A8BD19626}" srcOrd="3" destOrd="0" parTransId="{AB32C831-16C8-40F5-A526-46DD2850AB1B}" sibTransId="{5B3A4160-F7E6-4FBD-9093-C31100C287D5}"/>
    <dgm:cxn modelId="{5A629F77-E9FC-480F-B6BE-58FF142B1BA7}" type="presOf" srcId="{3037B5F5-DB9E-4B1E-9A3B-0937BEC24E3D}" destId="{362F3918-442F-49A9-93E9-C2E8988B1B19}" srcOrd="1" destOrd="0" presId="urn:microsoft.com/office/officeart/2005/8/layout/process5"/>
    <dgm:cxn modelId="{549A7871-49B8-45D6-A30C-1E5B2A35BA65}" srcId="{576EC9A1-08EA-4318-9AC3-7ABE73FD7CC1}" destId="{859C4D26-49B7-4951-BC16-94A818EE8739}" srcOrd="0" destOrd="0" parTransId="{57376777-3044-4218-8101-6743A7A4A59E}" sibTransId="{EF4E372B-CBC0-4B5E-9B46-69C056FE8B60}"/>
    <dgm:cxn modelId="{BAC2D6BA-3A65-4692-9EE3-AFA43377E86F}" srcId="{576EC9A1-08EA-4318-9AC3-7ABE73FD7CC1}" destId="{CA9BF3F2-8018-4E12-9E59-895741FD8063}" srcOrd="1" destOrd="0" parTransId="{2D2F873E-A640-4FFA-9492-034F6374FAE5}" sibTransId="{3037B5F5-DB9E-4B1E-9A3B-0937BEC24E3D}"/>
    <dgm:cxn modelId="{32DA5B87-662E-409B-8BA8-F3EDE6C0850B}" type="presOf" srcId="{3C070579-66AA-451C-812F-3CE0F42CC9F0}" destId="{F5140E2D-5095-4572-B078-4C8BBD21EFB1}" srcOrd="1" destOrd="0" presId="urn:microsoft.com/office/officeart/2005/8/layout/process5"/>
    <dgm:cxn modelId="{4613BAA5-33B2-4B5A-B459-BBAC98103923}" type="presOf" srcId="{3037B5F5-DB9E-4B1E-9A3B-0937BEC24E3D}" destId="{72522C87-8A28-479E-AA3E-4CB223BDF64C}" srcOrd="0" destOrd="0" presId="urn:microsoft.com/office/officeart/2005/8/layout/process5"/>
    <dgm:cxn modelId="{9EDD5E99-8FAF-474F-B187-D92B85FAE503}" type="presParOf" srcId="{321610B3-6BCB-4F5A-82A8-8961DEE424F9}" destId="{84D6BE79-95A1-41AB-AE67-EB561C5271C3}" srcOrd="0" destOrd="0" presId="urn:microsoft.com/office/officeart/2005/8/layout/process5"/>
    <dgm:cxn modelId="{31257ED0-465F-480C-895A-444D5A0E586F}" type="presParOf" srcId="{321610B3-6BCB-4F5A-82A8-8961DEE424F9}" destId="{CF772B00-AED3-4C0F-980A-F3435BF95CFB}" srcOrd="1" destOrd="0" presId="urn:microsoft.com/office/officeart/2005/8/layout/process5"/>
    <dgm:cxn modelId="{F44723B7-2C95-4FF1-855E-C45A5D2F5CD5}" type="presParOf" srcId="{CF772B00-AED3-4C0F-980A-F3435BF95CFB}" destId="{50AC8196-8049-48DA-8FC7-DAA1DE073000}" srcOrd="0" destOrd="0" presId="urn:microsoft.com/office/officeart/2005/8/layout/process5"/>
    <dgm:cxn modelId="{F8EA4B8F-DEEB-485B-9129-FE4D3DE059F1}" type="presParOf" srcId="{321610B3-6BCB-4F5A-82A8-8961DEE424F9}" destId="{5945A64D-A3AF-4A56-8AC0-39701FA556D0}" srcOrd="2" destOrd="0" presId="urn:microsoft.com/office/officeart/2005/8/layout/process5"/>
    <dgm:cxn modelId="{80A01704-FB59-4A19-ADB8-4239918344B8}" type="presParOf" srcId="{321610B3-6BCB-4F5A-82A8-8961DEE424F9}" destId="{72522C87-8A28-479E-AA3E-4CB223BDF64C}" srcOrd="3" destOrd="0" presId="urn:microsoft.com/office/officeart/2005/8/layout/process5"/>
    <dgm:cxn modelId="{71042946-D011-486E-A6D6-DFAB626E600A}" type="presParOf" srcId="{72522C87-8A28-479E-AA3E-4CB223BDF64C}" destId="{362F3918-442F-49A9-93E9-C2E8988B1B19}" srcOrd="0" destOrd="0" presId="urn:microsoft.com/office/officeart/2005/8/layout/process5"/>
    <dgm:cxn modelId="{4089ECEA-882B-45ED-812C-D0A0DCD172D5}" type="presParOf" srcId="{321610B3-6BCB-4F5A-82A8-8961DEE424F9}" destId="{1AAFD216-C99B-482F-A0DD-E659CA78B1F9}" srcOrd="4" destOrd="0" presId="urn:microsoft.com/office/officeart/2005/8/layout/process5"/>
    <dgm:cxn modelId="{3D2E34D8-4988-4E10-9D58-A24E617A690F}" type="presParOf" srcId="{321610B3-6BCB-4F5A-82A8-8961DEE424F9}" destId="{A2784708-A4CF-428C-B8B9-71291C3E4492}" srcOrd="5" destOrd="0" presId="urn:microsoft.com/office/officeart/2005/8/layout/process5"/>
    <dgm:cxn modelId="{935E5177-49AF-4064-A236-044C934A948E}" type="presParOf" srcId="{A2784708-A4CF-428C-B8B9-71291C3E4492}" destId="{F5140E2D-5095-4572-B078-4C8BBD21EFB1}" srcOrd="0" destOrd="0" presId="urn:microsoft.com/office/officeart/2005/8/layout/process5"/>
    <dgm:cxn modelId="{1D238598-4189-403A-8496-7060FF3D389D}" type="presParOf" srcId="{321610B3-6BCB-4F5A-82A8-8961DEE424F9}" destId="{07D09965-58D2-4FD3-BB19-2152202886B5}" srcOrd="6" destOrd="0" presId="urn:microsoft.com/office/officeart/2005/8/layout/process5"/>
    <dgm:cxn modelId="{B779E891-8E58-4AB6-989D-8B9E24C9D8A6}" type="presParOf" srcId="{321610B3-6BCB-4F5A-82A8-8961DEE424F9}" destId="{3D8F67F4-F237-4839-A36E-BF1C0D3FE0D7}" srcOrd="7" destOrd="0" presId="urn:microsoft.com/office/officeart/2005/8/layout/process5"/>
    <dgm:cxn modelId="{D92E6CEB-9494-46AA-BCC2-05F776780D2A}" type="presParOf" srcId="{3D8F67F4-F237-4839-A36E-BF1C0D3FE0D7}" destId="{F5C3717C-5DC1-4FF3-B12F-8603320C2D4C}" srcOrd="0" destOrd="0" presId="urn:microsoft.com/office/officeart/2005/8/layout/process5"/>
    <dgm:cxn modelId="{1B3373D1-9D11-44C3-86D6-8C18378A6FCB}" type="presParOf" srcId="{321610B3-6BCB-4F5A-82A8-8961DEE424F9}" destId="{14C0378D-223B-4D2C-9A56-B78759FEC53D}"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6D0BB-8F01-422E-B390-478605C62D84}"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3D1901AC-B772-4238-BA1F-D37CF101F4C0}">
      <dgm:prSet phldrT="[Text]"/>
      <dgm:spPr/>
      <dgm:t>
        <a:bodyPr/>
        <a:lstStyle/>
        <a:p>
          <a:r>
            <a:rPr lang="en-US" b="1" dirty="0" smtClean="0"/>
            <a:t>TERM 1</a:t>
          </a:r>
          <a:endParaRPr lang="en-US" b="1" dirty="0"/>
        </a:p>
      </dgm:t>
    </dgm:pt>
    <dgm:pt modelId="{4A6DE035-2C7D-4655-AE04-23472E5F588C}" type="parTrans" cxnId="{25BC2368-B0CF-4B77-892E-E071916DBF5C}">
      <dgm:prSet/>
      <dgm:spPr/>
      <dgm:t>
        <a:bodyPr/>
        <a:lstStyle/>
        <a:p>
          <a:endParaRPr lang="en-US"/>
        </a:p>
      </dgm:t>
    </dgm:pt>
    <dgm:pt modelId="{57C510B1-BDBF-4BFA-B97E-30284DE3A427}" type="sibTrans" cxnId="{25BC2368-B0CF-4B77-892E-E071916DBF5C}">
      <dgm:prSet/>
      <dgm:spPr/>
      <dgm:t>
        <a:bodyPr/>
        <a:lstStyle/>
        <a:p>
          <a:endParaRPr lang="en-US"/>
        </a:p>
      </dgm:t>
    </dgm:pt>
    <dgm:pt modelId="{1414AD86-BEC3-435B-88F8-7DB6454EF1EF}">
      <dgm:prSet phldrT="[Text]" custT="1"/>
      <dgm:spPr/>
      <dgm:t>
        <a:bodyPr/>
        <a:lstStyle/>
        <a:p>
          <a:r>
            <a:rPr lang="en-US" sz="2000" b="1" dirty="0" smtClean="0"/>
            <a:t>Information gathering, Project Analysis</a:t>
          </a:r>
          <a:endParaRPr lang="en-US" sz="2000" b="1" dirty="0"/>
        </a:p>
      </dgm:t>
    </dgm:pt>
    <dgm:pt modelId="{4D24F250-FB04-4C14-B85D-67D3E4CF00FD}" type="parTrans" cxnId="{D87DE524-FB85-4A3D-89E0-2F5723362C6C}">
      <dgm:prSet/>
      <dgm:spPr/>
      <dgm:t>
        <a:bodyPr/>
        <a:lstStyle/>
        <a:p>
          <a:endParaRPr lang="en-US"/>
        </a:p>
      </dgm:t>
    </dgm:pt>
    <dgm:pt modelId="{916421FB-438D-4613-B124-06325030F1D3}" type="sibTrans" cxnId="{D87DE524-FB85-4A3D-89E0-2F5723362C6C}">
      <dgm:prSet/>
      <dgm:spPr/>
      <dgm:t>
        <a:bodyPr/>
        <a:lstStyle/>
        <a:p>
          <a:endParaRPr lang="en-US"/>
        </a:p>
      </dgm:t>
    </dgm:pt>
    <dgm:pt modelId="{9720279B-E071-476F-BECC-E0A7C251A46A}">
      <dgm:prSet phldrT="[Text]"/>
      <dgm:spPr/>
      <dgm:t>
        <a:bodyPr/>
        <a:lstStyle/>
        <a:p>
          <a:r>
            <a:rPr lang="en-US" b="1" dirty="0" smtClean="0"/>
            <a:t>TERM 2</a:t>
          </a:r>
          <a:endParaRPr lang="en-US" b="1" dirty="0"/>
        </a:p>
      </dgm:t>
    </dgm:pt>
    <dgm:pt modelId="{24472ACC-52AB-433C-B327-50FCF6674220}" type="parTrans" cxnId="{3C5F568D-3E32-49C7-9646-5D77586F60EB}">
      <dgm:prSet/>
      <dgm:spPr/>
      <dgm:t>
        <a:bodyPr/>
        <a:lstStyle/>
        <a:p>
          <a:endParaRPr lang="en-US"/>
        </a:p>
      </dgm:t>
    </dgm:pt>
    <dgm:pt modelId="{2745BFAA-0B3E-4529-A0FF-3F2C52EA2D29}" type="sibTrans" cxnId="{3C5F568D-3E32-49C7-9646-5D77586F60EB}">
      <dgm:prSet/>
      <dgm:spPr/>
      <dgm:t>
        <a:bodyPr/>
        <a:lstStyle/>
        <a:p>
          <a:endParaRPr lang="en-US"/>
        </a:p>
      </dgm:t>
    </dgm:pt>
    <dgm:pt modelId="{5CEF0E5F-3E08-4EBA-82E2-0CE313A8D5FB}">
      <dgm:prSet phldrT="[Text]"/>
      <dgm:spPr/>
      <dgm:t>
        <a:bodyPr/>
        <a:lstStyle/>
        <a:p>
          <a:r>
            <a:rPr lang="en-US" b="1" dirty="0" smtClean="0"/>
            <a:t>TERM 3</a:t>
          </a:r>
          <a:endParaRPr lang="en-US" b="1" dirty="0"/>
        </a:p>
      </dgm:t>
    </dgm:pt>
    <dgm:pt modelId="{CEBEBAA4-9348-401C-B716-0DED23230DBC}" type="parTrans" cxnId="{7FA4BBD8-3D03-4B44-81A5-1A45900FF2C5}">
      <dgm:prSet/>
      <dgm:spPr/>
      <dgm:t>
        <a:bodyPr/>
        <a:lstStyle/>
        <a:p>
          <a:endParaRPr lang="en-US"/>
        </a:p>
      </dgm:t>
    </dgm:pt>
    <dgm:pt modelId="{8CDD4756-8682-4CC3-BA57-FF0C672B83F7}" type="sibTrans" cxnId="{7FA4BBD8-3D03-4B44-81A5-1A45900FF2C5}">
      <dgm:prSet/>
      <dgm:spPr/>
      <dgm:t>
        <a:bodyPr/>
        <a:lstStyle/>
        <a:p>
          <a:endParaRPr lang="en-US"/>
        </a:p>
      </dgm:t>
    </dgm:pt>
    <dgm:pt modelId="{04FB43E3-51C9-48A0-91D2-FAD28C9968A4}">
      <dgm:prSet phldrT="[Text]" custT="1"/>
      <dgm:spPr/>
      <dgm:t>
        <a:bodyPr/>
        <a:lstStyle/>
        <a:p>
          <a:r>
            <a:rPr lang="en-US" sz="2000" b="1" dirty="0" smtClean="0"/>
            <a:t>Creating the interface, Implementing High &amp; Low level designs. </a:t>
          </a:r>
          <a:endParaRPr lang="en-US" sz="2000" b="1" dirty="0"/>
        </a:p>
      </dgm:t>
    </dgm:pt>
    <dgm:pt modelId="{C59AD0A1-1790-4457-979F-A318F8A02380}" type="parTrans" cxnId="{902185C8-7E6F-471D-B7BD-A8D8B248498B}">
      <dgm:prSet/>
      <dgm:spPr/>
      <dgm:t>
        <a:bodyPr/>
        <a:lstStyle/>
        <a:p>
          <a:endParaRPr lang="en-US"/>
        </a:p>
      </dgm:t>
    </dgm:pt>
    <dgm:pt modelId="{3EB7125D-6846-4545-83B0-C00246E968B7}" type="sibTrans" cxnId="{902185C8-7E6F-471D-B7BD-A8D8B248498B}">
      <dgm:prSet/>
      <dgm:spPr/>
      <dgm:t>
        <a:bodyPr/>
        <a:lstStyle/>
        <a:p>
          <a:endParaRPr lang="en-US"/>
        </a:p>
      </dgm:t>
    </dgm:pt>
    <dgm:pt modelId="{1979BA96-20A4-4587-8312-03D67BE12302}">
      <dgm:prSet phldrT="[Text]"/>
      <dgm:spPr/>
      <dgm:t>
        <a:bodyPr/>
        <a:lstStyle/>
        <a:p>
          <a:r>
            <a:rPr lang="en-US" b="1" dirty="0" smtClean="0"/>
            <a:t>TERM 4</a:t>
          </a:r>
          <a:endParaRPr lang="en-US" b="1" dirty="0"/>
        </a:p>
      </dgm:t>
    </dgm:pt>
    <dgm:pt modelId="{668ABD5D-11DE-4C17-8B29-C6DB376A0946}" type="parTrans" cxnId="{A3F6A614-2D8B-469E-8F8A-280D855CA6DB}">
      <dgm:prSet/>
      <dgm:spPr/>
      <dgm:t>
        <a:bodyPr/>
        <a:lstStyle/>
        <a:p>
          <a:endParaRPr lang="en-US"/>
        </a:p>
      </dgm:t>
    </dgm:pt>
    <dgm:pt modelId="{04F43460-F4A6-4D23-9767-056C8DB6AF18}" type="sibTrans" cxnId="{A3F6A614-2D8B-469E-8F8A-280D855CA6DB}">
      <dgm:prSet/>
      <dgm:spPr/>
      <dgm:t>
        <a:bodyPr/>
        <a:lstStyle/>
        <a:p>
          <a:endParaRPr lang="en-US"/>
        </a:p>
      </dgm:t>
    </dgm:pt>
    <dgm:pt modelId="{D50CA812-3084-432F-8E47-EEF7812D415B}">
      <dgm:prSet phldrT="[Text]" custT="1"/>
      <dgm:spPr/>
      <dgm:t>
        <a:bodyPr/>
        <a:lstStyle/>
        <a:p>
          <a:r>
            <a:rPr lang="en-US" sz="2000" b="1" dirty="0" smtClean="0"/>
            <a:t>Improve &amp; update the interface.</a:t>
          </a:r>
          <a:endParaRPr lang="en-US" sz="2000" b="1" dirty="0"/>
        </a:p>
      </dgm:t>
    </dgm:pt>
    <dgm:pt modelId="{58BA18AA-9BBC-4695-B422-F6A72D05FF42}" type="parTrans" cxnId="{A0AA043F-6590-4031-A192-B3653EEF8DCC}">
      <dgm:prSet/>
      <dgm:spPr/>
      <dgm:t>
        <a:bodyPr/>
        <a:lstStyle/>
        <a:p>
          <a:endParaRPr lang="en-US"/>
        </a:p>
      </dgm:t>
    </dgm:pt>
    <dgm:pt modelId="{ADE45135-A4E8-4FAA-8883-2345BF46C1E1}" type="sibTrans" cxnId="{A0AA043F-6590-4031-A192-B3653EEF8DCC}">
      <dgm:prSet/>
      <dgm:spPr/>
      <dgm:t>
        <a:bodyPr/>
        <a:lstStyle/>
        <a:p>
          <a:endParaRPr lang="en-US"/>
        </a:p>
      </dgm:t>
    </dgm:pt>
    <dgm:pt modelId="{66F4A587-0E64-484D-9EB5-AF8B6382A129}">
      <dgm:prSet phldrT="[Text]" custT="1"/>
      <dgm:spPr/>
      <dgm:t>
        <a:bodyPr/>
        <a:lstStyle/>
        <a:p>
          <a:r>
            <a:rPr lang="en-US" sz="2000" b="1" dirty="0" smtClean="0"/>
            <a:t>URD, UIS, Requirement Analysis &amp; Project Design</a:t>
          </a:r>
          <a:endParaRPr lang="en-US" sz="2000" b="1" dirty="0"/>
        </a:p>
      </dgm:t>
    </dgm:pt>
    <dgm:pt modelId="{7F508115-8249-42EF-8E22-B44DDDBC9CD6}" type="parTrans" cxnId="{7D6D6DEB-17FE-4EE9-8DF2-CB42C4CB76DD}">
      <dgm:prSet/>
      <dgm:spPr/>
      <dgm:t>
        <a:bodyPr/>
        <a:lstStyle/>
        <a:p>
          <a:endParaRPr lang="en-US"/>
        </a:p>
      </dgm:t>
    </dgm:pt>
    <dgm:pt modelId="{19F25A0F-E788-4DAF-AC8A-0596DE4274ED}" type="sibTrans" cxnId="{7D6D6DEB-17FE-4EE9-8DF2-CB42C4CB76DD}">
      <dgm:prSet/>
      <dgm:spPr/>
      <dgm:t>
        <a:bodyPr/>
        <a:lstStyle/>
        <a:p>
          <a:endParaRPr lang="en-US"/>
        </a:p>
      </dgm:t>
    </dgm:pt>
    <dgm:pt modelId="{A33146D9-B8C2-4E63-99B3-3AA975F7F433}">
      <dgm:prSet phldrT="[Text]" custT="1"/>
      <dgm:spPr/>
      <dgm:t>
        <a:bodyPr/>
        <a:lstStyle/>
        <a:p>
          <a:r>
            <a:rPr lang="en-US" sz="2000" b="1" dirty="0" smtClean="0"/>
            <a:t>Run minimal simulation via command line</a:t>
          </a:r>
          <a:endParaRPr lang="en-US" sz="2000" b="1" dirty="0"/>
        </a:p>
      </dgm:t>
    </dgm:pt>
    <dgm:pt modelId="{A6C4161F-F1BB-4A30-9D6C-0647B3D59FBB}" type="parTrans" cxnId="{A4956CA7-64D5-4EE7-A1E3-541824910074}">
      <dgm:prSet/>
      <dgm:spPr/>
      <dgm:t>
        <a:bodyPr/>
        <a:lstStyle/>
        <a:p>
          <a:endParaRPr lang="en-US"/>
        </a:p>
      </dgm:t>
    </dgm:pt>
    <dgm:pt modelId="{E522AC6C-F527-461C-A727-EAA4DE900507}" type="sibTrans" cxnId="{A4956CA7-64D5-4EE7-A1E3-541824910074}">
      <dgm:prSet/>
      <dgm:spPr/>
      <dgm:t>
        <a:bodyPr/>
        <a:lstStyle/>
        <a:p>
          <a:endParaRPr lang="en-US"/>
        </a:p>
      </dgm:t>
    </dgm:pt>
    <dgm:pt modelId="{162DBA72-930C-48F9-9D1F-3022DB412F26}">
      <dgm:prSet phldrT="[Text]" custT="1"/>
      <dgm:spPr/>
      <dgm:t>
        <a:bodyPr/>
        <a:lstStyle/>
        <a:p>
          <a:r>
            <a:rPr lang="en-US" sz="2000" b="1" dirty="0" smtClean="0"/>
            <a:t>Run dynamic &amp; scalable simulation through the interface</a:t>
          </a:r>
          <a:endParaRPr lang="en-US" sz="2000" b="1" dirty="0"/>
        </a:p>
      </dgm:t>
    </dgm:pt>
    <dgm:pt modelId="{B4E8155A-E7C2-4D8F-9CE1-B9079C4FC76C}" type="parTrans" cxnId="{7EB71630-5062-4927-8D13-6809B1C48359}">
      <dgm:prSet/>
      <dgm:spPr/>
      <dgm:t>
        <a:bodyPr/>
        <a:lstStyle/>
        <a:p>
          <a:endParaRPr lang="en-US"/>
        </a:p>
      </dgm:t>
    </dgm:pt>
    <dgm:pt modelId="{797BDA79-F41A-49A2-A8E8-F946AFC1746E}" type="sibTrans" cxnId="{7EB71630-5062-4927-8D13-6809B1C48359}">
      <dgm:prSet/>
      <dgm:spPr/>
      <dgm:t>
        <a:bodyPr/>
        <a:lstStyle/>
        <a:p>
          <a:endParaRPr lang="en-US"/>
        </a:p>
      </dgm:t>
    </dgm:pt>
    <dgm:pt modelId="{F921F647-6F77-40A1-A300-4AA1C7F5AF29}">
      <dgm:prSet phldrT="[Text]" custT="1"/>
      <dgm:spPr/>
      <dgm:t>
        <a:bodyPr/>
        <a:lstStyle/>
        <a:p>
          <a:r>
            <a:rPr lang="en-US" sz="2000" b="1" dirty="0" smtClean="0"/>
            <a:t>Introduce brokering policies &amp; generate HTML reports</a:t>
          </a:r>
          <a:endParaRPr lang="en-US" sz="2000" b="1" dirty="0"/>
        </a:p>
      </dgm:t>
    </dgm:pt>
    <dgm:pt modelId="{4F6966F5-F58D-45A2-BBED-0C9D21DC1B79}" type="parTrans" cxnId="{9D3A2F4A-FBD5-437E-9620-12BD1692CE7D}">
      <dgm:prSet/>
      <dgm:spPr/>
      <dgm:t>
        <a:bodyPr/>
        <a:lstStyle/>
        <a:p>
          <a:endParaRPr lang="en-US"/>
        </a:p>
      </dgm:t>
    </dgm:pt>
    <dgm:pt modelId="{5E24F72B-C9F0-40B4-9CB6-0D1B70B1629E}" type="sibTrans" cxnId="{9D3A2F4A-FBD5-437E-9620-12BD1692CE7D}">
      <dgm:prSet/>
      <dgm:spPr/>
      <dgm:t>
        <a:bodyPr/>
        <a:lstStyle/>
        <a:p>
          <a:endParaRPr lang="en-US"/>
        </a:p>
      </dgm:t>
    </dgm:pt>
    <dgm:pt modelId="{17EFF76D-C61B-41DF-8A1E-571556ACCFA6}" type="pres">
      <dgm:prSet presAssocID="{47D6D0BB-8F01-422E-B390-478605C62D84}" presName="linearFlow" presStyleCnt="0">
        <dgm:presLayoutVars>
          <dgm:dir/>
          <dgm:animLvl val="lvl"/>
          <dgm:resizeHandles val="exact"/>
        </dgm:presLayoutVars>
      </dgm:prSet>
      <dgm:spPr/>
    </dgm:pt>
    <dgm:pt modelId="{6690F92E-C2D0-40B1-90FB-20ACF2B80963}" type="pres">
      <dgm:prSet presAssocID="{3D1901AC-B772-4238-BA1F-D37CF101F4C0}" presName="composite" presStyleCnt="0"/>
      <dgm:spPr/>
    </dgm:pt>
    <dgm:pt modelId="{65C8725A-FC9A-4CE1-A442-149143ADB283}" type="pres">
      <dgm:prSet presAssocID="{3D1901AC-B772-4238-BA1F-D37CF101F4C0}" presName="parentText" presStyleLbl="alignNode1" presStyleIdx="0" presStyleCnt="4">
        <dgm:presLayoutVars>
          <dgm:chMax val="1"/>
          <dgm:bulletEnabled val="1"/>
        </dgm:presLayoutVars>
      </dgm:prSet>
      <dgm:spPr/>
    </dgm:pt>
    <dgm:pt modelId="{8374D0D8-3F2E-4B75-AD12-5A29AD18794E}" type="pres">
      <dgm:prSet presAssocID="{3D1901AC-B772-4238-BA1F-D37CF101F4C0}" presName="descendantText" presStyleLbl="alignAcc1" presStyleIdx="0" presStyleCnt="4">
        <dgm:presLayoutVars>
          <dgm:bulletEnabled val="1"/>
        </dgm:presLayoutVars>
      </dgm:prSet>
      <dgm:spPr/>
      <dgm:t>
        <a:bodyPr/>
        <a:lstStyle/>
        <a:p>
          <a:endParaRPr lang="en-US"/>
        </a:p>
      </dgm:t>
    </dgm:pt>
    <dgm:pt modelId="{A24FD2A2-7F43-4269-A69E-75F61D385218}" type="pres">
      <dgm:prSet presAssocID="{57C510B1-BDBF-4BFA-B97E-30284DE3A427}" presName="sp" presStyleCnt="0"/>
      <dgm:spPr/>
    </dgm:pt>
    <dgm:pt modelId="{4144623B-3B0B-4359-841A-E85A61872006}" type="pres">
      <dgm:prSet presAssocID="{9720279B-E071-476F-BECC-E0A7C251A46A}" presName="composite" presStyleCnt="0"/>
      <dgm:spPr/>
    </dgm:pt>
    <dgm:pt modelId="{BAC6BCF0-56AB-4B7C-81E0-0B8A7E4D79EA}" type="pres">
      <dgm:prSet presAssocID="{9720279B-E071-476F-BECC-E0A7C251A46A}" presName="parentText" presStyleLbl="alignNode1" presStyleIdx="1" presStyleCnt="4">
        <dgm:presLayoutVars>
          <dgm:chMax val="1"/>
          <dgm:bulletEnabled val="1"/>
        </dgm:presLayoutVars>
      </dgm:prSet>
      <dgm:spPr/>
      <dgm:t>
        <a:bodyPr/>
        <a:lstStyle/>
        <a:p>
          <a:endParaRPr lang="en-US"/>
        </a:p>
      </dgm:t>
    </dgm:pt>
    <dgm:pt modelId="{65DAB107-FCA9-4B2E-8B20-CC8174634841}" type="pres">
      <dgm:prSet presAssocID="{9720279B-E071-476F-BECC-E0A7C251A46A}" presName="descendantText" presStyleLbl="alignAcc1" presStyleIdx="1" presStyleCnt="4" custLinFactNeighborX="512">
        <dgm:presLayoutVars>
          <dgm:bulletEnabled val="1"/>
        </dgm:presLayoutVars>
      </dgm:prSet>
      <dgm:spPr/>
      <dgm:t>
        <a:bodyPr/>
        <a:lstStyle/>
        <a:p>
          <a:endParaRPr lang="en-US"/>
        </a:p>
      </dgm:t>
    </dgm:pt>
    <dgm:pt modelId="{0B5591C1-A367-48B1-A30B-8D21634B964A}" type="pres">
      <dgm:prSet presAssocID="{2745BFAA-0B3E-4529-A0FF-3F2C52EA2D29}" presName="sp" presStyleCnt="0"/>
      <dgm:spPr/>
    </dgm:pt>
    <dgm:pt modelId="{50ACFBC2-261C-4427-92C1-D60806350248}" type="pres">
      <dgm:prSet presAssocID="{5CEF0E5F-3E08-4EBA-82E2-0CE313A8D5FB}" presName="composite" presStyleCnt="0"/>
      <dgm:spPr/>
    </dgm:pt>
    <dgm:pt modelId="{07571042-508A-4DEF-9F11-383FD74A7AAB}" type="pres">
      <dgm:prSet presAssocID="{5CEF0E5F-3E08-4EBA-82E2-0CE313A8D5FB}" presName="parentText" presStyleLbl="alignNode1" presStyleIdx="2" presStyleCnt="4">
        <dgm:presLayoutVars>
          <dgm:chMax val="1"/>
          <dgm:bulletEnabled val="1"/>
        </dgm:presLayoutVars>
      </dgm:prSet>
      <dgm:spPr/>
      <dgm:t>
        <a:bodyPr/>
        <a:lstStyle/>
        <a:p>
          <a:endParaRPr lang="en-US"/>
        </a:p>
      </dgm:t>
    </dgm:pt>
    <dgm:pt modelId="{58E01562-E8D5-49C9-9C13-FAEB9FE3BA69}" type="pres">
      <dgm:prSet presAssocID="{5CEF0E5F-3E08-4EBA-82E2-0CE313A8D5FB}" presName="descendantText" presStyleLbl="alignAcc1" presStyleIdx="2" presStyleCnt="4">
        <dgm:presLayoutVars>
          <dgm:bulletEnabled val="1"/>
        </dgm:presLayoutVars>
      </dgm:prSet>
      <dgm:spPr/>
      <dgm:t>
        <a:bodyPr/>
        <a:lstStyle/>
        <a:p>
          <a:endParaRPr lang="en-US"/>
        </a:p>
      </dgm:t>
    </dgm:pt>
    <dgm:pt modelId="{6FAD569C-6461-4FA8-94B3-3B8D08F2EFD8}" type="pres">
      <dgm:prSet presAssocID="{8CDD4756-8682-4CC3-BA57-FF0C672B83F7}" presName="sp" presStyleCnt="0"/>
      <dgm:spPr/>
    </dgm:pt>
    <dgm:pt modelId="{EF3F8C03-F178-4625-ABCD-FE0A224207BD}" type="pres">
      <dgm:prSet presAssocID="{1979BA96-20A4-4587-8312-03D67BE12302}" presName="composite" presStyleCnt="0"/>
      <dgm:spPr/>
    </dgm:pt>
    <dgm:pt modelId="{B05936FC-1294-4F5E-A2F8-2E153067AE92}" type="pres">
      <dgm:prSet presAssocID="{1979BA96-20A4-4587-8312-03D67BE12302}" presName="parentText" presStyleLbl="alignNode1" presStyleIdx="3" presStyleCnt="4">
        <dgm:presLayoutVars>
          <dgm:chMax val="1"/>
          <dgm:bulletEnabled val="1"/>
        </dgm:presLayoutVars>
      </dgm:prSet>
      <dgm:spPr/>
    </dgm:pt>
    <dgm:pt modelId="{BDAA64CD-A45B-47A6-8714-F27C5FBECC24}" type="pres">
      <dgm:prSet presAssocID="{1979BA96-20A4-4587-8312-03D67BE12302}" presName="descendantText" presStyleLbl="alignAcc1" presStyleIdx="3" presStyleCnt="4">
        <dgm:presLayoutVars>
          <dgm:bulletEnabled val="1"/>
        </dgm:presLayoutVars>
      </dgm:prSet>
      <dgm:spPr/>
      <dgm:t>
        <a:bodyPr/>
        <a:lstStyle/>
        <a:p>
          <a:endParaRPr lang="en-US"/>
        </a:p>
      </dgm:t>
    </dgm:pt>
  </dgm:ptLst>
  <dgm:cxnLst>
    <dgm:cxn modelId="{B2029EBF-1488-4F7D-BFC2-B8C0A3A228BB}" type="presOf" srcId="{47D6D0BB-8F01-422E-B390-478605C62D84}" destId="{17EFF76D-C61B-41DF-8A1E-571556ACCFA6}" srcOrd="0" destOrd="0" presId="urn:microsoft.com/office/officeart/2005/8/layout/chevron2"/>
    <dgm:cxn modelId="{A4956CA7-64D5-4EE7-A1E3-541824910074}" srcId="{9720279B-E071-476F-BECC-E0A7C251A46A}" destId="{A33146D9-B8C2-4E63-99B3-3AA975F7F433}" srcOrd="1" destOrd="0" parTransId="{A6C4161F-F1BB-4A30-9D6C-0647B3D59FBB}" sibTransId="{E522AC6C-F527-461C-A727-EAA4DE900507}"/>
    <dgm:cxn modelId="{C22A7CB3-2C42-435F-BEC7-441C9D5965EF}" type="presOf" srcId="{66F4A587-0E64-484D-9EB5-AF8B6382A129}" destId="{65DAB107-FCA9-4B2E-8B20-CC8174634841}" srcOrd="0" destOrd="0" presId="urn:microsoft.com/office/officeart/2005/8/layout/chevron2"/>
    <dgm:cxn modelId="{7D6D6DEB-17FE-4EE9-8DF2-CB42C4CB76DD}" srcId="{9720279B-E071-476F-BECC-E0A7C251A46A}" destId="{66F4A587-0E64-484D-9EB5-AF8B6382A129}" srcOrd="0" destOrd="0" parTransId="{7F508115-8249-42EF-8E22-B44DDDBC9CD6}" sibTransId="{19F25A0F-E788-4DAF-AC8A-0596DE4274ED}"/>
    <dgm:cxn modelId="{A3F6A614-2D8B-469E-8F8A-280D855CA6DB}" srcId="{47D6D0BB-8F01-422E-B390-478605C62D84}" destId="{1979BA96-20A4-4587-8312-03D67BE12302}" srcOrd="3" destOrd="0" parTransId="{668ABD5D-11DE-4C17-8B29-C6DB376A0946}" sibTransId="{04F43460-F4A6-4D23-9767-056C8DB6AF18}"/>
    <dgm:cxn modelId="{A0AA043F-6590-4031-A192-B3653EEF8DCC}" srcId="{1979BA96-20A4-4587-8312-03D67BE12302}" destId="{D50CA812-3084-432F-8E47-EEF7812D415B}" srcOrd="0" destOrd="0" parTransId="{58BA18AA-9BBC-4695-B422-F6A72D05FF42}" sibTransId="{ADE45135-A4E8-4FAA-8883-2345BF46C1E1}"/>
    <dgm:cxn modelId="{C3AF0213-7110-439C-ADC9-27FE7A2D809A}" type="presOf" srcId="{F921F647-6F77-40A1-A300-4AA1C7F5AF29}" destId="{BDAA64CD-A45B-47A6-8714-F27C5FBECC24}" srcOrd="0" destOrd="1" presId="urn:microsoft.com/office/officeart/2005/8/layout/chevron2"/>
    <dgm:cxn modelId="{25BC2368-B0CF-4B77-892E-E071916DBF5C}" srcId="{47D6D0BB-8F01-422E-B390-478605C62D84}" destId="{3D1901AC-B772-4238-BA1F-D37CF101F4C0}" srcOrd="0" destOrd="0" parTransId="{4A6DE035-2C7D-4655-AE04-23472E5F588C}" sibTransId="{57C510B1-BDBF-4BFA-B97E-30284DE3A427}"/>
    <dgm:cxn modelId="{C6848B95-0B97-4F2D-BAB7-E93BAE1403F3}" type="presOf" srcId="{04FB43E3-51C9-48A0-91D2-FAD28C9968A4}" destId="{58E01562-E8D5-49C9-9C13-FAEB9FE3BA69}" srcOrd="0" destOrd="0" presId="urn:microsoft.com/office/officeart/2005/8/layout/chevron2"/>
    <dgm:cxn modelId="{7687D44D-3AE0-4590-A534-7CB4A679CBE4}" type="presOf" srcId="{3D1901AC-B772-4238-BA1F-D37CF101F4C0}" destId="{65C8725A-FC9A-4CE1-A442-149143ADB283}" srcOrd="0" destOrd="0" presId="urn:microsoft.com/office/officeart/2005/8/layout/chevron2"/>
    <dgm:cxn modelId="{554AB907-EA91-4FA4-8BD9-F41A6B210812}" type="presOf" srcId="{1979BA96-20A4-4587-8312-03D67BE12302}" destId="{B05936FC-1294-4F5E-A2F8-2E153067AE92}" srcOrd="0" destOrd="0" presId="urn:microsoft.com/office/officeart/2005/8/layout/chevron2"/>
    <dgm:cxn modelId="{D87DE524-FB85-4A3D-89E0-2F5723362C6C}" srcId="{3D1901AC-B772-4238-BA1F-D37CF101F4C0}" destId="{1414AD86-BEC3-435B-88F8-7DB6454EF1EF}" srcOrd="0" destOrd="0" parTransId="{4D24F250-FB04-4C14-B85D-67D3E4CF00FD}" sibTransId="{916421FB-438D-4613-B124-06325030F1D3}"/>
    <dgm:cxn modelId="{7EB71630-5062-4927-8D13-6809B1C48359}" srcId="{5CEF0E5F-3E08-4EBA-82E2-0CE313A8D5FB}" destId="{162DBA72-930C-48F9-9D1F-3022DB412F26}" srcOrd="1" destOrd="0" parTransId="{B4E8155A-E7C2-4D8F-9CE1-B9079C4FC76C}" sibTransId="{797BDA79-F41A-49A2-A8E8-F946AFC1746E}"/>
    <dgm:cxn modelId="{9D3A2F4A-FBD5-437E-9620-12BD1692CE7D}" srcId="{1979BA96-20A4-4587-8312-03D67BE12302}" destId="{F921F647-6F77-40A1-A300-4AA1C7F5AF29}" srcOrd="1" destOrd="0" parTransId="{4F6966F5-F58D-45A2-BBED-0C9D21DC1B79}" sibTransId="{5E24F72B-C9F0-40B4-9CB6-0D1B70B1629E}"/>
    <dgm:cxn modelId="{902185C8-7E6F-471D-B7BD-A8D8B248498B}" srcId="{5CEF0E5F-3E08-4EBA-82E2-0CE313A8D5FB}" destId="{04FB43E3-51C9-48A0-91D2-FAD28C9968A4}" srcOrd="0" destOrd="0" parTransId="{C59AD0A1-1790-4457-979F-A318F8A02380}" sibTransId="{3EB7125D-6846-4545-83B0-C00246E968B7}"/>
    <dgm:cxn modelId="{7AB457A1-DACE-4C6E-8703-EEF810DB9344}" type="presOf" srcId="{1414AD86-BEC3-435B-88F8-7DB6454EF1EF}" destId="{8374D0D8-3F2E-4B75-AD12-5A29AD18794E}" srcOrd="0" destOrd="0" presId="urn:microsoft.com/office/officeart/2005/8/layout/chevron2"/>
    <dgm:cxn modelId="{3DEA9D1D-D252-4176-8A0A-4FEB1DCDF070}" type="presOf" srcId="{A33146D9-B8C2-4E63-99B3-3AA975F7F433}" destId="{65DAB107-FCA9-4B2E-8B20-CC8174634841}" srcOrd="0" destOrd="1" presId="urn:microsoft.com/office/officeart/2005/8/layout/chevron2"/>
    <dgm:cxn modelId="{0834DA9B-A0FB-474A-9EAA-0A42A35ECD57}" type="presOf" srcId="{5CEF0E5F-3E08-4EBA-82E2-0CE313A8D5FB}" destId="{07571042-508A-4DEF-9F11-383FD74A7AAB}" srcOrd="0" destOrd="0" presId="urn:microsoft.com/office/officeart/2005/8/layout/chevron2"/>
    <dgm:cxn modelId="{5714ACDE-0CAB-4E8F-8902-AD9CDD7783CD}" type="presOf" srcId="{D50CA812-3084-432F-8E47-EEF7812D415B}" destId="{BDAA64CD-A45B-47A6-8714-F27C5FBECC24}" srcOrd="0" destOrd="0" presId="urn:microsoft.com/office/officeart/2005/8/layout/chevron2"/>
    <dgm:cxn modelId="{197E4C0D-105C-4534-8CD5-0ED8222954D0}" type="presOf" srcId="{9720279B-E071-476F-BECC-E0A7C251A46A}" destId="{BAC6BCF0-56AB-4B7C-81E0-0B8A7E4D79EA}" srcOrd="0" destOrd="0" presId="urn:microsoft.com/office/officeart/2005/8/layout/chevron2"/>
    <dgm:cxn modelId="{1E53F0D2-6897-48E5-ABAC-4E9DB3E736CA}" type="presOf" srcId="{162DBA72-930C-48F9-9D1F-3022DB412F26}" destId="{58E01562-E8D5-49C9-9C13-FAEB9FE3BA69}" srcOrd="0" destOrd="1" presId="urn:microsoft.com/office/officeart/2005/8/layout/chevron2"/>
    <dgm:cxn modelId="{7FA4BBD8-3D03-4B44-81A5-1A45900FF2C5}" srcId="{47D6D0BB-8F01-422E-B390-478605C62D84}" destId="{5CEF0E5F-3E08-4EBA-82E2-0CE313A8D5FB}" srcOrd="2" destOrd="0" parTransId="{CEBEBAA4-9348-401C-B716-0DED23230DBC}" sibTransId="{8CDD4756-8682-4CC3-BA57-FF0C672B83F7}"/>
    <dgm:cxn modelId="{3C5F568D-3E32-49C7-9646-5D77586F60EB}" srcId="{47D6D0BB-8F01-422E-B390-478605C62D84}" destId="{9720279B-E071-476F-BECC-E0A7C251A46A}" srcOrd="1" destOrd="0" parTransId="{24472ACC-52AB-433C-B327-50FCF6674220}" sibTransId="{2745BFAA-0B3E-4529-A0FF-3F2C52EA2D29}"/>
    <dgm:cxn modelId="{3A4F7630-008F-4AC0-A5E1-541AB4ECE97C}" type="presParOf" srcId="{17EFF76D-C61B-41DF-8A1E-571556ACCFA6}" destId="{6690F92E-C2D0-40B1-90FB-20ACF2B80963}" srcOrd="0" destOrd="0" presId="urn:microsoft.com/office/officeart/2005/8/layout/chevron2"/>
    <dgm:cxn modelId="{BDD6E39E-4781-432F-9990-EF14A9A68BAD}" type="presParOf" srcId="{6690F92E-C2D0-40B1-90FB-20ACF2B80963}" destId="{65C8725A-FC9A-4CE1-A442-149143ADB283}" srcOrd="0" destOrd="0" presId="urn:microsoft.com/office/officeart/2005/8/layout/chevron2"/>
    <dgm:cxn modelId="{6785AE42-1155-4189-B927-A0B697544CB5}" type="presParOf" srcId="{6690F92E-C2D0-40B1-90FB-20ACF2B80963}" destId="{8374D0D8-3F2E-4B75-AD12-5A29AD18794E}" srcOrd="1" destOrd="0" presId="urn:microsoft.com/office/officeart/2005/8/layout/chevron2"/>
    <dgm:cxn modelId="{B857CA1A-7B25-4792-891E-F0008D819E14}" type="presParOf" srcId="{17EFF76D-C61B-41DF-8A1E-571556ACCFA6}" destId="{A24FD2A2-7F43-4269-A69E-75F61D385218}" srcOrd="1" destOrd="0" presId="urn:microsoft.com/office/officeart/2005/8/layout/chevron2"/>
    <dgm:cxn modelId="{5572F47A-7EB2-402C-B1C0-8299D530CB43}" type="presParOf" srcId="{17EFF76D-C61B-41DF-8A1E-571556ACCFA6}" destId="{4144623B-3B0B-4359-841A-E85A61872006}" srcOrd="2" destOrd="0" presId="urn:microsoft.com/office/officeart/2005/8/layout/chevron2"/>
    <dgm:cxn modelId="{25D86C42-6E8E-4923-A368-ECB6DF9FEE09}" type="presParOf" srcId="{4144623B-3B0B-4359-841A-E85A61872006}" destId="{BAC6BCF0-56AB-4B7C-81E0-0B8A7E4D79EA}" srcOrd="0" destOrd="0" presId="urn:microsoft.com/office/officeart/2005/8/layout/chevron2"/>
    <dgm:cxn modelId="{40663B38-C5B5-4718-80C1-261F7DAD405A}" type="presParOf" srcId="{4144623B-3B0B-4359-841A-E85A61872006}" destId="{65DAB107-FCA9-4B2E-8B20-CC8174634841}" srcOrd="1" destOrd="0" presId="urn:microsoft.com/office/officeart/2005/8/layout/chevron2"/>
    <dgm:cxn modelId="{3623FCD1-0674-47F8-ACE5-E2BCF3C56208}" type="presParOf" srcId="{17EFF76D-C61B-41DF-8A1E-571556ACCFA6}" destId="{0B5591C1-A367-48B1-A30B-8D21634B964A}" srcOrd="3" destOrd="0" presId="urn:microsoft.com/office/officeart/2005/8/layout/chevron2"/>
    <dgm:cxn modelId="{B474D17D-DEDB-4388-8BC0-75B9D3358712}" type="presParOf" srcId="{17EFF76D-C61B-41DF-8A1E-571556ACCFA6}" destId="{50ACFBC2-261C-4427-92C1-D60806350248}" srcOrd="4" destOrd="0" presId="urn:microsoft.com/office/officeart/2005/8/layout/chevron2"/>
    <dgm:cxn modelId="{8BA184DF-4E43-45F7-B0D0-A12734229CE6}" type="presParOf" srcId="{50ACFBC2-261C-4427-92C1-D60806350248}" destId="{07571042-508A-4DEF-9F11-383FD74A7AAB}" srcOrd="0" destOrd="0" presId="urn:microsoft.com/office/officeart/2005/8/layout/chevron2"/>
    <dgm:cxn modelId="{D7305BD6-DCB3-4D97-8D4C-62E125D6A811}" type="presParOf" srcId="{50ACFBC2-261C-4427-92C1-D60806350248}" destId="{58E01562-E8D5-49C9-9C13-FAEB9FE3BA69}" srcOrd="1" destOrd="0" presId="urn:microsoft.com/office/officeart/2005/8/layout/chevron2"/>
    <dgm:cxn modelId="{26D48C41-B1A9-4413-88DF-9E787FB23288}" type="presParOf" srcId="{17EFF76D-C61B-41DF-8A1E-571556ACCFA6}" destId="{6FAD569C-6461-4FA8-94B3-3B8D08F2EFD8}" srcOrd="5" destOrd="0" presId="urn:microsoft.com/office/officeart/2005/8/layout/chevron2"/>
    <dgm:cxn modelId="{915893F0-7F34-4014-9238-0640B23A7C7A}" type="presParOf" srcId="{17EFF76D-C61B-41DF-8A1E-571556ACCFA6}" destId="{EF3F8C03-F178-4625-ABCD-FE0A224207BD}" srcOrd="6" destOrd="0" presId="urn:microsoft.com/office/officeart/2005/8/layout/chevron2"/>
    <dgm:cxn modelId="{8B885555-5C97-4411-9475-85B2DDF93F14}" type="presParOf" srcId="{EF3F8C03-F178-4625-ABCD-FE0A224207BD}" destId="{B05936FC-1294-4F5E-A2F8-2E153067AE92}" srcOrd="0" destOrd="0" presId="urn:microsoft.com/office/officeart/2005/8/layout/chevron2"/>
    <dgm:cxn modelId="{87A64E4B-5F63-4198-9B69-985B0893821E}" type="presParOf" srcId="{EF3F8C03-F178-4625-ABCD-FE0A224207BD}" destId="{BDAA64CD-A45B-47A6-8714-F27C5FBECC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6BE79-95A1-41AB-AE67-EB561C5271C3}">
      <dsp:nvSpPr>
        <dsp:cNvPr id="0" name=""/>
        <dsp:cNvSpPr/>
      </dsp:nvSpPr>
      <dsp:spPr>
        <a:xfrm>
          <a:off x="2889011" y="1587"/>
          <a:ext cx="3345605" cy="157221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Create Hosts &amp; Datacenters</a:t>
          </a:r>
          <a:endParaRPr lang="en-US" sz="2400" b="1" kern="1200" dirty="0"/>
        </a:p>
      </dsp:txBody>
      <dsp:txXfrm>
        <a:off x="2935060" y="47636"/>
        <a:ext cx="3253507" cy="1480121"/>
      </dsp:txXfrm>
    </dsp:sp>
    <dsp:sp modelId="{CF772B00-AED3-4C0F-980A-F3435BF95CFB}">
      <dsp:nvSpPr>
        <dsp:cNvPr id="0" name=""/>
        <dsp:cNvSpPr/>
      </dsp:nvSpPr>
      <dsp:spPr>
        <a:xfrm>
          <a:off x="6465209" y="462772"/>
          <a:ext cx="555517" cy="6498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465209" y="592742"/>
        <a:ext cx="388862" cy="389910"/>
      </dsp:txXfrm>
    </dsp:sp>
    <dsp:sp modelId="{5945A64D-A3AF-4A56-8AC0-39701FA556D0}">
      <dsp:nvSpPr>
        <dsp:cNvPr id="0" name=""/>
        <dsp:cNvSpPr/>
      </dsp:nvSpPr>
      <dsp:spPr>
        <a:xfrm>
          <a:off x="7282763" y="1587"/>
          <a:ext cx="2739645" cy="157221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Create VMs &amp; Cloudlets</a:t>
          </a:r>
          <a:endParaRPr lang="en-US" sz="2400" b="1" kern="1200" dirty="0"/>
        </a:p>
      </dsp:txBody>
      <dsp:txXfrm>
        <a:off x="7328812" y="47636"/>
        <a:ext cx="2647547" cy="1480121"/>
      </dsp:txXfrm>
    </dsp:sp>
    <dsp:sp modelId="{72522C87-8A28-479E-AA3E-4CB223BDF64C}">
      <dsp:nvSpPr>
        <dsp:cNvPr id="0" name=""/>
        <dsp:cNvSpPr/>
      </dsp:nvSpPr>
      <dsp:spPr>
        <a:xfrm rot="5321770">
          <a:off x="8404217" y="1757233"/>
          <a:ext cx="555661" cy="6498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5400000">
        <a:off x="8485196" y="1804349"/>
        <a:ext cx="389910" cy="388963"/>
      </dsp:txXfrm>
    </dsp:sp>
    <dsp:sp modelId="{1AAFD216-C99B-482F-A0DD-E659CA78B1F9}">
      <dsp:nvSpPr>
        <dsp:cNvPr id="0" name=""/>
        <dsp:cNvSpPr/>
      </dsp:nvSpPr>
      <dsp:spPr>
        <a:xfrm>
          <a:off x="7402042" y="2621954"/>
          <a:ext cx="2620366" cy="157221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Submit VMs and Cloudlets through Broker Agent  </a:t>
          </a:r>
          <a:endParaRPr lang="en-US" sz="2400" b="1" kern="1200" dirty="0"/>
        </a:p>
      </dsp:txBody>
      <dsp:txXfrm>
        <a:off x="7448091" y="2668003"/>
        <a:ext cx="2528268" cy="1480121"/>
      </dsp:txXfrm>
    </dsp:sp>
    <dsp:sp modelId="{A2784708-A4CF-428C-B8B9-71291C3E4492}">
      <dsp:nvSpPr>
        <dsp:cNvPr id="0" name=""/>
        <dsp:cNvSpPr/>
      </dsp:nvSpPr>
      <dsp:spPr>
        <a:xfrm rot="10800000">
          <a:off x="6615932" y="3083138"/>
          <a:ext cx="555517" cy="6498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6782587" y="3213108"/>
        <a:ext cx="388862" cy="389910"/>
      </dsp:txXfrm>
    </dsp:sp>
    <dsp:sp modelId="{07D09965-58D2-4FD3-BB19-2152202886B5}">
      <dsp:nvSpPr>
        <dsp:cNvPr id="0" name=""/>
        <dsp:cNvSpPr/>
      </dsp:nvSpPr>
      <dsp:spPr>
        <a:xfrm>
          <a:off x="3733529" y="2621954"/>
          <a:ext cx="2620366" cy="157221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Bind them through Allocation &amp; Scheduling Policy</a:t>
          </a:r>
          <a:endParaRPr lang="en-US" sz="2400" b="1" kern="1200" dirty="0"/>
        </a:p>
      </dsp:txBody>
      <dsp:txXfrm>
        <a:off x="3779578" y="2668003"/>
        <a:ext cx="2528268" cy="1480121"/>
      </dsp:txXfrm>
    </dsp:sp>
    <dsp:sp modelId="{3D8F67F4-F237-4839-A36E-BF1C0D3FE0D7}">
      <dsp:nvSpPr>
        <dsp:cNvPr id="0" name=""/>
        <dsp:cNvSpPr/>
      </dsp:nvSpPr>
      <dsp:spPr>
        <a:xfrm rot="10800000">
          <a:off x="2947419" y="3083138"/>
          <a:ext cx="555517" cy="6498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114074" y="3213108"/>
        <a:ext cx="388862" cy="389910"/>
      </dsp:txXfrm>
    </dsp:sp>
    <dsp:sp modelId="{14C0378D-223B-4D2C-9A56-B78759FEC53D}">
      <dsp:nvSpPr>
        <dsp:cNvPr id="0" name=""/>
        <dsp:cNvSpPr/>
      </dsp:nvSpPr>
      <dsp:spPr>
        <a:xfrm>
          <a:off x="65016" y="2621954"/>
          <a:ext cx="2620366" cy="157221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Start Simulation and generate report</a:t>
          </a:r>
          <a:endParaRPr lang="en-US" sz="2400" b="1" kern="1200" dirty="0"/>
        </a:p>
      </dsp:txBody>
      <dsp:txXfrm>
        <a:off x="111065" y="2668003"/>
        <a:ext cx="2528268" cy="1480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8725A-FC9A-4CE1-A442-149143ADB283}">
      <dsp:nvSpPr>
        <dsp:cNvPr id="0" name=""/>
        <dsp:cNvSpPr/>
      </dsp:nvSpPr>
      <dsp:spPr>
        <a:xfrm rot="5400000">
          <a:off x="-210494" y="210797"/>
          <a:ext cx="1403295" cy="982306"/>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TERM 1</a:t>
          </a:r>
          <a:endParaRPr lang="en-US" sz="2300" b="1" kern="1200" dirty="0"/>
        </a:p>
      </dsp:txBody>
      <dsp:txXfrm rot="-5400000">
        <a:off x="1" y="491455"/>
        <a:ext cx="982306" cy="420989"/>
      </dsp:txXfrm>
    </dsp:sp>
    <dsp:sp modelId="{8374D0D8-3F2E-4B75-AD12-5A29AD18794E}">
      <dsp:nvSpPr>
        <dsp:cNvPr id="0" name=""/>
        <dsp:cNvSpPr/>
      </dsp:nvSpPr>
      <dsp:spPr>
        <a:xfrm rot="5400000">
          <a:off x="5148403" y="-4165793"/>
          <a:ext cx="912142" cy="9244336"/>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Information gathering, Project Analysis</a:t>
          </a:r>
          <a:endParaRPr lang="en-US" sz="2000" b="1" kern="1200" dirty="0"/>
        </a:p>
      </dsp:txBody>
      <dsp:txXfrm rot="-5400000">
        <a:off x="982307" y="44830"/>
        <a:ext cx="9199809" cy="823088"/>
      </dsp:txXfrm>
    </dsp:sp>
    <dsp:sp modelId="{BAC6BCF0-56AB-4B7C-81E0-0B8A7E4D79EA}">
      <dsp:nvSpPr>
        <dsp:cNvPr id="0" name=""/>
        <dsp:cNvSpPr/>
      </dsp:nvSpPr>
      <dsp:spPr>
        <a:xfrm rot="5400000">
          <a:off x="-210494" y="1468925"/>
          <a:ext cx="1403295" cy="982306"/>
        </a:xfrm>
        <a:prstGeom prst="chevron">
          <a:avLst/>
        </a:prstGeom>
        <a:solidFill>
          <a:schemeClr val="accent3">
            <a:hueOff val="2189301"/>
            <a:satOff val="-16877"/>
            <a:lumOff val="458"/>
            <a:alphaOff val="0"/>
          </a:schemeClr>
        </a:solidFill>
        <a:ln w="19050" cap="rnd" cmpd="sng" algn="ctr">
          <a:solidFill>
            <a:schemeClr val="accent3">
              <a:hueOff val="2189301"/>
              <a:satOff val="-16877"/>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TERM 2</a:t>
          </a:r>
          <a:endParaRPr lang="en-US" sz="2300" b="1" kern="1200" dirty="0"/>
        </a:p>
      </dsp:txBody>
      <dsp:txXfrm rot="-5400000">
        <a:off x="1" y="1749583"/>
        <a:ext cx="982306" cy="420989"/>
      </dsp:txXfrm>
    </dsp:sp>
    <dsp:sp modelId="{65DAB107-FCA9-4B2E-8B20-CC8174634841}">
      <dsp:nvSpPr>
        <dsp:cNvPr id="0" name=""/>
        <dsp:cNvSpPr/>
      </dsp:nvSpPr>
      <dsp:spPr>
        <a:xfrm rot="5400000">
          <a:off x="5148403" y="-2907665"/>
          <a:ext cx="912142" cy="9244336"/>
        </a:xfrm>
        <a:prstGeom prst="round2SameRect">
          <a:avLst/>
        </a:prstGeom>
        <a:solidFill>
          <a:schemeClr val="lt1">
            <a:alpha val="90000"/>
            <a:hueOff val="0"/>
            <a:satOff val="0"/>
            <a:lumOff val="0"/>
            <a:alphaOff val="0"/>
          </a:schemeClr>
        </a:solidFill>
        <a:ln w="19050" cap="rnd" cmpd="sng" algn="ctr">
          <a:solidFill>
            <a:schemeClr val="accent3">
              <a:hueOff val="2189301"/>
              <a:satOff val="-16877"/>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URD, UIS, Requirement Analysis &amp; Project Design</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Run minimal simulation via command line</a:t>
          </a:r>
          <a:endParaRPr lang="en-US" sz="2000" b="1" kern="1200" dirty="0"/>
        </a:p>
      </dsp:txBody>
      <dsp:txXfrm rot="-5400000">
        <a:off x="982307" y="1302958"/>
        <a:ext cx="9199809" cy="823088"/>
      </dsp:txXfrm>
    </dsp:sp>
    <dsp:sp modelId="{07571042-508A-4DEF-9F11-383FD74A7AAB}">
      <dsp:nvSpPr>
        <dsp:cNvPr id="0" name=""/>
        <dsp:cNvSpPr/>
      </dsp:nvSpPr>
      <dsp:spPr>
        <a:xfrm rot="5400000">
          <a:off x="-210494" y="2727054"/>
          <a:ext cx="1403295" cy="982306"/>
        </a:xfrm>
        <a:prstGeom prst="chevron">
          <a:avLst/>
        </a:prstGeom>
        <a:solidFill>
          <a:schemeClr val="accent3">
            <a:hueOff val="4378603"/>
            <a:satOff val="-33755"/>
            <a:lumOff val="915"/>
            <a:alphaOff val="0"/>
          </a:schemeClr>
        </a:solidFill>
        <a:ln w="19050" cap="rnd" cmpd="sng" algn="ctr">
          <a:solidFill>
            <a:schemeClr val="accent3">
              <a:hueOff val="4378603"/>
              <a:satOff val="-33755"/>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TERM 3</a:t>
          </a:r>
          <a:endParaRPr lang="en-US" sz="2300" b="1" kern="1200" dirty="0"/>
        </a:p>
      </dsp:txBody>
      <dsp:txXfrm rot="-5400000">
        <a:off x="1" y="3007712"/>
        <a:ext cx="982306" cy="420989"/>
      </dsp:txXfrm>
    </dsp:sp>
    <dsp:sp modelId="{58E01562-E8D5-49C9-9C13-FAEB9FE3BA69}">
      <dsp:nvSpPr>
        <dsp:cNvPr id="0" name=""/>
        <dsp:cNvSpPr/>
      </dsp:nvSpPr>
      <dsp:spPr>
        <a:xfrm rot="5400000">
          <a:off x="5148403" y="-1649537"/>
          <a:ext cx="912142" cy="9244336"/>
        </a:xfrm>
        <a:prstGeom prst="round2SameRect">
          <a:avLst/>
        </a:prstGeom>
        <a:solidFill>
          <a:schemeClr val="lt1">
            <a:alpha val="90000"/>
            <a:hueOff val="0"/>
            <a:satOff val="0"/>
            <a:lumOff val="0"/>
            <a:alphaOff val="0"/>
          </a:schemeClr>
        </a:solidFill>
        <a:ln w="19050" cap="rnd" cmpd="sng" algn="ctr">
          <a:solidFill>
            <a:schemeClr val="accent3">
              <a:hueOff val="4378603"/>
              <a:satOff val="-33755"/>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Creating the interface, Implementing High &amp; Low level designs. </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Run dynamic &amp; scalable simulation through the interface</a:t>
          </a:r>
          <a:endParaRPr lang="en-US" sz="2000" b="1" kern="1200" dirty="0"/>
        </a:p>
      </dsp:txBody>
      <dsp:txXfrm rot="-5400000">
        <a:off x="982307" y="2561086"/>
        <a:ext cx="9199809" cy="823088"/>
      </dsp:txXfrm>
    </dsp:sp>
    <dsp:sp modelId="{B05936FC-1294-4F5E-A2F8-2E153067AE92}">
      <dsp:nvSpPr>
        <dsp:cNvPr id="0" name=""/>
        <dsp:cNvSpPr/>
      </dsp:nvSpPr>
      <dsp:spPr>
        <a:xfrm rot="5400000">
          <a:off x="-210494" y="3985182"/>
          <a:ext cx="1403295" cy="982306"/>
        </a:xfrm>
        <a:prstGeom prst="chevron">
          <a:avLst/>
        </a:prstGeom>
        <a:solidFill>
          <a:schemeClr val="accent3">
            <a:hueOff val="6567904"/>
            <a:satOff val="-50632"/>
            <a:lumOff val="1373"/>
            <a:alphaOff val="0"/>
          </a:schemeClr>
        </a:solidFill>
        <a:ln w="19050" cap="rnd" cmpd="sng" algn="ctr">
          <a:solidFill>
            <a:schemeClr val="accent3">
              <a:hueOff val="6567904"/>
              <a:satOff val="-50632"/>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t>TERM 4</a:t>
          </a:r>
          <a:endParaRPr lang="en-US" sz="2300" b="1" kern="1200" dirty="0"/>
        </a:p>
      </dsp:txBody>
      <dsp:txXfrm rot="-5400000">
        <a:off x="1" y="4265840"/>
        <a:ext cx="982306" cy="420989"/>
      </dsp:txXfrm>
    </dsp:sp>
    <dsp:sp modelId="{BDAA64CD-A45B-47A6-8714-F27C5FBECC24}">
      <dsp:nvSpPr>
        <dsp:cNvPr id="0" name=""/>
        <dsp:cNvSpPr/>
      </dsp:nvSpPr>
      <dsp:spPr>
        <a:xfrm rot="5400000">
          <a:off x="5148403" y="-391408"/>
          <a:ext cx="912142" cy="9244336"/>
        </a:xfrm>
        <a:prstGeom prst="round2SameRect">
          <a:avLst/>
        </a:prstGeom>
        <a:solidFill>
          <a:schemeClr val="lt1">
            <a:alpha val="90000"/>
            <a:hueOff val="0"/>
            <a:satOff val="0"/>
            <a:lumOff val="0"/>
            <a:alphaOff val="0"/>
          </a:schemeClr>
        </a:solidFill>
        <a:ln w="19050" cap="rnd" cmpd="sng" algn="ctr">
          <a:solidFill>
            <a:schemeClr val="accent3">
              <a:hueOff val="6567904"/>
              <a:satOff val="-50632"/>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Improve &amp; update the interface.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Introduce brokering policies &amp; generate HTML reports</a:t>
          </a:r>
          <a:endParaRPr lang="en-US" sz="2000" b="1" kern="1200" dirty="0"/>
        </a:p>
      </dsp:txBody>
      <dsp:txXfrm rot="-5400000">
        <a:off x="982307" y="3819215"/>
        <a:ext cx="9199809" cy="8230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1BF90-6676-4067-82CD-9147CBA4A2D6}" type="datetimeFigureOut">
              <a:rPr lang="en-ZA" smtClean="0"/>
              <a:t>2016/09/21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41E79-9758-4CD4-840F-A3BA4A7476BB}" type="slidenum">
              <a:rPr lang="en-ZA" smtClean="0"/>
              <a:t>‹#›</a:t>
            </a:fld>
            <a:endParaRPr lang="en-ZA"/>
          </a:p>
        </p:txBody>
      </p:sp>
    </p:spTree>
    <p:extLst>
      <p:ext uri="{BB962C8B-B14F-4D97-AF65-F5344CB8AC3E}">
        <p14:creationId xmlns:p14="http://schemas.microsoft.com/office/powerpoint/2010/main" val="24072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1</a:t>
            </a:fld>
            <a:endParaRPr lang="en-US"/>
          </a:p>
        </p:txBody>
      </p:sp>
    </p:spTree>
    <p:extLst>
      <p:ext uri="{BB962C8B-B14F-4D97-AF65-F5344CB8AC3E}">
        <p14:creationId xmlns:p14="http://schemas.microsoft.com/office/powerpoint/2010/main" val="427391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10</a:t>
            </a:fld>
            <a:endParaRPr lang="en-US"/>
          </a:p>
        </p:txBody>
      </p:sp>
    </p:spTree>
    <p:extLst>
      <p:ext uri="{BB962C8B-B14F-4D97-AF65-F5344CB8AC3E}">
        <p14:creationId xmlns:p14="http://schemas.microsoft.com/office/powerpoint/2010/main" val="326640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11</a:t>
            </a:fld>
            <a:endParaRPr lang="en-US"/>
          </a:p>
        </p:txBody>
      </p:sp>
    </p:spTree>
    <p:extLst>
      <p:ext uri="{BB962C8B-B14F-4D97-AF65-F5344CB8AC3E}">
        <p14:creationId xmlns:p14="http://schemas.microsoft.com/office/powerpoint/2010/main" val="175919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12</a:t>
            </a:fld>
            <a:endParaRPr lang="en-US"/>
          </a:p>
        </p:txBody>
      </p:sp>
    </p:spTree>
    <p:extLst>
      <p:ext uri="{BB962C8B-B14F-4D97-AF65-F5344CB8AC3E}">
        <p14:creationId xmlns:p14="http://schemas.microsoft.com/office/powerpoint/2010/main" val="321759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2</a:t>
            </a:fld>
            <a:endParaRPr lang="en-US"/>
          </a:p>
        </p:txBody>
      </p:sp>
    </p:spTree>
    <p:extLst>
      <p:ext uri="{BB962C8B-B14F-4D97-AF65-F5344CB8AC3E}">
        <p14:creationId xmlns:p14="http://schemas.microsoft.com/office/powerpoint/2010/main" val="336645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3</a:t>
            </a:fld>
            <a:endParaRPr lang="en-US"/>
          </a:p>
        </p:txBody>
      </p:sp>
    </p:spTree>
    <p:extLst>
      <p:ext uri="{BB962C8B-B14F-4D97-AF65-F5344CB8AC3E}">
        <p14:creationId xmlns:p14="http://schemas.microsoft.com/office/powerpoint/2010/main" val="40553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1" u="none" strike="noStrike" kern="1200" baseline="0" dirty="0" err="1" smtClean="0">
                <a:solidFill>
                  <a:schemeClr val="tx1"/>
                </a:solidFill>
                <a:latin typeface="+mn-lt"/>
                <a:ea typeface="+mn-ea"/>
                <a:cs typeface="+mn-cs"/>
              </a:rPr>
              <a:t>VmmAllocationPolicy</a:t>
            </a:r>
            <a:r>
              <a:rPr lang="en-ZA" sz="1200" b="1" i="0" u="none" strike="noStrike" kern="1200" baseline="0" dirty="0" smtClean="0">
                <a:solidFill>
                  <a:schemeClr val="tx1"/>
                </a:solidFill>
                <a:latin typeface="+mn-lt"/>
                <a:ea typeface="+mn-ea"/>
                <a:cs typeface="+mn-cs"/>
              </a:rPr>
              <a:t>: </a:t>
            </a:r>
            <a:r>
              <a:rPr lang="en-ZA" sz="1200" b="0" i="0" u="none" strike="noStrike" kern="1200" baseline="0" dirty="0" smtClean="0">
                <a:solidFill>
                  <a:schemeClr val="tx1"/>
                </a:solidFill>
                <a:latin typeface="+mn-lt"/>
                <a:ea typeface="+mn-ea"/>
                <a:cs typeface="+mn-cs"/>
              </a:rPr>
              <a:t>This abstract class represents a provisioning policy that a VM Monitor</a:t>
            </a:r>
          </a:p>
          <a:p>
            <a:r>
              <a:rPr lang="en-ZA" sz="1200" b="0" i="0" u="none" strike="noStrike" kern="1200" baseline="0" dirty="0" smtClean="0">
                <a:solidFill>
                  <a:schemeClr val="tx1"/>
                </a:solidFill>
                <a:latin typeface="+mn-lt"/>
                <a:ea typeface="+mn-ea"/>
                <a:cs typeface="+mn-cs"/>
              </a:rPr>
              <a:t>utilizes for allocating VMs to hosts. The chief functionality of the </a:t>
            </a:r>
            <a:r>
              <a:rPr lang="en-ZA" sz="1200" b="0" i="0" u="none" strike="noStrike" kern="1200" baseline="0" dirty="0" err="1" smtClean="0">
                <a:solidFill>
                  <a:schemeClr val="tx1"/>
                </a:solidFill>
                <a:latin typeface="+mn-lt"/>
                <a:ea typeface="+mn-ea"/>
                <a:cs typeface="+mn-cs"/>
              </a:rPr>
              <a:t>VmmAllocationPolicy</a:t>
            </a:r>
            <a:r>
              <a:rPr lang="en-ZA" sz="1200" b="0" i="0" u="none" strike="noStrike" kern="1200" baseline="0" dirty="0" smtClean="0">
                <a:solidFill>
                  <a:schemeClr val="tx1"/>
                </a:solidFill>
                <a:latin typeface="+mn-lt"/>
                <a:ea typeface="+mn-ea"/>
                <a:cs typeface="+mn-cs"/>
              </a:rPr>
              <a:t> is to select</a:t>
            </a:r>
          </a:p>
          <a:p>
            <a:r>
              <a:rPr lang="en-ZA" sz="1200" b="0" i="0" u="none" strike="noStrike" kern="1200" baseline="0" dirty="0" smtClean="0">
                <a:solidFill>
                  <a:schemeClr val="tx1"/>
                </a:solidFill>
                <a:latin typeface="+mn-lt"/>
                <a:ea typeface="+mn-ea"/>
                <a:cs typeface="+mn-cs"/>
              </a:rPr>
              <a:t>the available host in a data </a:t>
            </a:r>
            <a:r>
              <a:rPr lang="en-ZA" sz="1200" b="0" i="0" u="none" strike="noStrike" kern="1200" baseline="0" dirty="0" err="1" smtClean="0">
                <a:solidFill>
                  <a:schemeClr val="tx1"/>
                </a:solidFill>
                <a:latin typeface="+mn-lt"/>
                <a:ea typeface="+mn-ea"/>
                <a:cs typeface="+mn-cs"/>
              </a:rPr>
              <a:t>center</a:t>
            </a:r>
            <a:r>
              <a:rPr lang="en-ZA" sz="1200" b="0" i="0" u="none" strike="noStrike" kern="1200" baseline="0" dirty="0" smtClean="0">
                <a:solidFill>
                  <a:schemeClr val="tx1"/>
                </a:solidFill>
                <a:latin typeface="+mn-lt"/>
                <a:ea typeface="+mn-ea"/>
                <a:cs typeface="+mn-cs"/>
              </a:rPr>
              <a:t> that meets the memory, storage, and availability requirement for</a:t>
            </a:r>
          </a:p>
          <a:p>
            <a:r>
              <a:rPr lang="en-ZA" sz="1200" b="0" i="0" u="none" strike="noStrike" kern="1200" baseline="0" dirty="0" smtClean="0">
                <a:solidFill>
                  <a:schemeClr val="tx1"/>
                </a:solidFill>
                <a:latin typeface="+mn-lt"/>
                <a:ea typeface="+mn-ea"/>
                <a:cs typeface="+mn-cs"/>
              </a:rPr>
              <a:t>a VM deployment.</a:t>
            </a:r>
          </a:p>
          <a:p>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4</a:t>
            </a:fld>
            <a:endParaRPr lang="en-US"/>
          </a:p>
        </p:txBody>
      </p:sp>
    </p:spTree>
    <p:extLst>
      <p:ext uri="{BB962C8B-B14F-4D97-AF65-F5344CB8AC3E}">
        <p14:creationId xmlns:p14="http://schemas.microsoft.com/office/powerpoint/2010/main" val="335444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The application simulates an Infrastructure as a Service (IaaS) provider with an arbitrary number of </a:t>
            </a:r>
            <a:r>
              <a:rPr lang="en-ZA" sz="1200" b="0" i="0" kern="1200" dirty="0" err="1" smtClean="0">
                <a:solidFill>
                  <a:schemeClr val="tx1"/>
                </a:solidFill>
                <a:effectLst/>
                <a:latin typeface="+mn-lt"/>
                <a:ea typeface="+mn-ea"/>
                <a:cs typeface="+mn-cs"/>
              </a:rPr>
              <a:t>datacenters</a:t>
            </a:r>
            <a:r>
              <a:rPr lang="en-ZA" sz="1200" b="0" i="0" kern="1200" dirty="0" smtClean="0">
                <a:solidFill>
                  <a:schemeClr val="tx1"/>
                </a:solidFill>
                <a:effectLst/>
                <a:latin typeface="+mn-lt"/>
                <a:ea typeface="+mn-ea"/>
                <a:cs typeface="+mn-cs"/>
              </a:rPr>
              <a:t>.</a:t>
            </a:r>
            <a:br>
              <a:rPr lang="en-ZA" sz="1200" b="0" i="0" kern="1200" dirty="0" smtClean="0">
                <a:solidFill>
                  <a:schemeClr val="tx1"/>
                </a:solidFill>
                <a:effectLst/>
                <a:latin typeface="+mn-lt"/>
                <a:ea typeface="+mn-ea"/>
                <a:cs typeface="+mn-cs"/>
              </a:rPr>
            </a:br>
            <a:r>
              <a:rPr lang="en-ZA" sz="1200" b="0" i="0" kern="1200" dirty="0" smtClean="0">
                <a:solidFill>
                  <a:schemeClr val="tx1"/>
                </a:solidFill>
                <a:effectLst/>
                <a:latin typeface="+mn-lt"/>
                <a:ea typeface="+mn-ea"/>
                <a:cs typeface="+mn-cs"/>
              </a:rPr>
              <a:t>Each </a:t>
            </a:r>
            <a:r>
              <a:rPr lang="en-ZA" sz="1200" b="0" i="0" kern="1200" dirty="0" err="1" smtClean="0">
                <a:solidFill>
                  <a:schemeClr val="tx1"/>
                </a:solidFill>
                <a:effectLst/>
                <a:latin typeface="+mn-lt"/>
                <a:ea typeface="+mn-ea"/>
                <a:cs typeface="+mn-cs"/>
              </a:rPr>
              <a:t>datacenter</a:t>
            </a:r>
            <a:r>
              <a:rPr lang="en-ZA" sz="1200" b="0" i="0" kern="1200" dirty="0" smtClean="0">
                <a:solidFill>
                  <a:schemeClr val="tx1"/>
                </a:solidFill>
                <a:effectLst/>
                <a:latin typeface="+mn-lt"/>
                <a:ea typeface="+mn-ea"/>
                <a:cs typeface="+mn-cs"/>
              </a:rPr>
              <a:t> is entirely customizable. The user can easily set the amount of computational nodes (hosts) and their resource configuration, which includes processing capacity, amount of RAM, available bandwidth, power consumption and scheduling algorithms.</a:t>
            </a:r>
            <a:br>
              <a:rPr lang="en-ZA" sz="1200" b="0" i="0" kern="1200" dirty="0" smtClean="0">
                <a:solidFill>
                  <a:schemeClr val="tx1"/>
                </a:solidFill>
                <a:effectLst/>
                <a:latin typeface="+mn-lt"/>
                <a:ea typeface="+mn-ea"/>
                <a:cs typeface="+mn-cs"/>
              </a:rPr>
            </a:br>
            <a:r>
              <a:rPr lang="en-ZA" sz="1200" b="0" i="0" kern="1200" dirty="0" smtClean="0">
                <a:solidFill>
                  <a:schemeClr val="tx1"/>
                </a:solidFill>
                <a:effectLst/>
                <a:latin typeface="+mn-lt"/>
                <a:ea typeface="+mn-ea"/>
                <a:cs typeface="+mn-cs"/>
              </a:rPr>
              <a:t/>
            </a:r>
            <a:br>
              <a:rPr lang="en-ZA" sz="1200" b="0" i="0" kern="1200" dirty="0" smtClean="0">
                <a:solidFill>
                  <a:schemeClr val="tx1"/>
                </a:solidFill>
                <a:effectLst/>
                <a:latin typeface="+mn-lt"/>
                <a:ea typeface="+mn-ea"/>
                <a:cs typeface="+mn-cs"/>
              </a:rPr>
            </a:br>
            <a:r>
              <a:rPr lang="en-ZA" sz="1200" b="0" i="0" kern="1200" dirty="0" smtClean="0">
                <a:solidFill>
                  <a:schemeClr val="tx1"/>
                </a:solidFill>
                <a:effectLst/>
                <a:latin typeface="+mn-lt"/>
                <a:ea typeface="+mn-ea"/>
                <a:cs typeface="+mn-cs"/>
              </a:rPr>
              <a:t>The customers of the IaaS provider are also simulated and entirely customizable. The user can set the number of virtual machines each customer owns, a broker responsible for allocating these virtual machines and resource consumption algorithms. Each virtual machine has its own configuration that consists of its hypervisor, image size, scheduling algorithms for tasks (here known as cloudlets) and required processing capacity, RAM and bandwidth.</a:t>
            </a:r>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5</a:t>
            </a:fld>
            <a:endParaRPr lang="en-US"/>
          </a:p>
        </p:txBody>
      </p:sp>
    </p:spTree>
    <p:extLst>
      <p:ext uri="{BB962C8B-B14F-4D97-AF65-F5344CB8AC3E}">
        <p14:creationId xmlns:p14="http://schemas.microsoft.com/office/powerpoint/2010/main" val="167703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6</a:t>
            </a:fld>
            <a:endParaRPr lang="en-US"/>
          </a:p>
        </p:txBody>
      </p:sp>
    </p:spTree>
    <p:extLst>
      <p:ext uri="{BB962C8B-B14F-4D97-AF65-F5344CB8AC3E}">
        <p14:creationId xmlns:p14="http://schemas.microsoft.com/office/powerpoint/2010/main" val="59829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7</a:t>
            </a:fld>
            <a:endParaRPr lang="en-US"/>
          </a:p>
        </p:txBody>
      </p:sp>
    </p:spTree>
    <p:extLst>
      <p:ext uri="{BB962C8B-B14F-4D97-AF65-F5344CB8AC3E}">
        <p14:creationId xmlns:p14="http://schemas.microsoft.com/office/powerpoint/2010/main" val="111981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AEF9EC-8318-4FF6-847E-A85BBD2B7E49}" type="slidenum">
              <a:rPr lang="en-US" smtClean="0"/>
              <a:t>8</a:t>
            </a:fld>
            <a:endParaRPr lang="en-US"/>
          </a:p>
        </p:txBody>
      </p:sp>
    </p:spTree>
    <p:extLst>
      <p:ext uri="{BB962C8B-B14F-4D97-AF65-F5344CB8AC3E}">
        <p14:creationId xmlns:p14="http://schemas.microsoft.com/office/powerpoint/2010/main" val="52825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3AEF9EC-8318-4FF6-847E-A85BBD2B7E49}" type="slidenum">
              <a:rPr lang="en-US" smtClean="0"/>
              <a:t>9</a:t>
            </a:fld>
            <a:endParaRPr lang="en-US"/>
          </a:p>
        </p:txBody>
      </p:sp>
    </p:spTree>
    <p:extLst>
      <p:ext uri="{BB962C8B-B14F-4D97-AF65-F5344CB8AC3E}">
        <p14:creationId xmlns:p14="http://schemas.microsoft.com/office/powerpoint/2010/main" val="41866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204521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A3A74E-71EB-49FC-A009-E3748B0EAE1D}" type="datetimeFigureOut">
              <a:rPr lang="en-ZA" smtClean="0"/>
              <a:t>2016/09/21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404333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299435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708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166756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34379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3447565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74860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376487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314241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259358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A3A74E-71EB-49FC-A009-E3748B0EAE1D}" type="datetimeFigureOut">
              <a:rPr lang="en-ZA" smtClean="0"/>
              <a:t>2016/09/21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100671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A3A74E-71EB-49FC-A009-E3748B0EAE1D}" type="datetimeFigureOut">
              <a:rPr lang="en-ZA" smtClean="0"/>
              <a:t>2016/09/21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29090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340892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225588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8A3A74E-71EB-49FC-A009-E3748B0EAE1D}" type="datetimeFigureOut">
              <a:rPr lang="en-ZA" smtClean="0"/>
              <a:t>2016/09/21</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196743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A3A74E-71EB-49FC-A009-E3748B0EAE1D}" type="datetimeFigureOut">
              <a:rPr lang="en-ZA" smtClean="0"/>
              <a:t>2016/09/21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C02A99C-A328-4F91-A8FB-B2B571B3D885}" type="slidenum">
              <a:rPr lang="en-ZA" smtClean="0"/>
              <a:t>‹#›</a:t>
            </a:fld>
            <a:endParaRPr lang="en-ZA"/>
          </a:p>
        </p:txBody>
      </p:sp>
    </p:spTree>
    <p:extLst>
      <p:ext uri="{BB962C8B-B14F-4D97-AF65-F5344CB8AC3E}">
        <p14:creationId xmlns:p14="http://schemas.microsoft.com/office/powerpoint/2010/main" val="19553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A3A74E-71EB-49FC-A009-E3748B0EAE1D}" type="datetimeFigureOut">
              <a:rPr lang="en-ZA" smtClean="0"/>
              <a:t>2016/09/21</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C02A99C-A328-4F91-A8FB-B2B571B3D885}" type="slidenum">
              <a:rPr lang="en-ZA" smtClean="0"/>
              <a:t>‹#›</a:t>
            </a:fld>
            <a:endParaRPr lang="en-ZA"/>
          </a:p>
        </p:txBody>
      </p:sp>
    </p:spTree>
    <p:extLst>
      <p:ext uri="{BB962C8B-B14F-4D97-AF65-F5344CB8AC3E}">
        <p14:creationId xmlns:p14="http://schemas.microsoft.com/office/powerpoint/2010/main" val="35066367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lesforce.com/uk/blog/2015/11/why-move-to-the-cloud-10-benefits-of-cloud-computi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30778"/>
            <a:ext cx="11937076" cy="1109464"/>
          </a:xfrm>
        </p:spPr>
        <p:txBody>
          <a:bodyPr>
            <a:noAutofit/>
          </a:bodyPr>
          <a:lstStyle/>
          <a:p>
            <a:pPr algn="ctr"/>
            <a:r>
              <a:rPr lang="en-ZA" sz="3600" b="1" dirty="0">
                <a:solidFill>
                  <a:schemeClr val="accent3"/>
                </a:solidFill>
              </a:rPr>
              <a:t/>
            </a:r>
            <a:br>
              <a:rPr lang="en-ZA" sz="3600" b="1" dirty="0">
                <a:solidFill>
                  <a:schemeClr val="accent3"/>
                </a:solidFill>
              </a:rPr>
            </a:br>
            <a:r>
              <a:rPr lang="en-ZA" sz="3600" b="1" dirty="0">
                <a:solidFill>
                  <a:schemeClr val="accent3"/>
                </a:solidFill>
              </a:rPr>
              <a:t>LIGHTWEIGHT CLOUD COMPUTING FOR </a:t>
            </a:r>
            <a:r>
              <a:rPr lang="en-ZA" sz="3600" b="1" dirty="0" smtClean="0">
                <a:solidFill>
                  <a:schemeClr val="accent3"/>
                </a:solidFill>
              </a:rPr>
              <a:t/>
            </a:r>
            <a:br>
              <a:rPr lang="en-ZA" sz="3600" b="1" dirty="0" smtClean="0">
                <a:solidFill>
                  <a:schemeClr val="accent3"/>
                </a:solidFill>
              </a:rPr>
            </a:br>
            <a:r>
              <a:rPr lang="en-ZA" sz="4000" b="1" dirty="0" smtClean="0">
                <a:solidFill>
                  <a:schemeClr val="accent3"/>
                </a:solidFill>
              </a:rPr>
              <a:t>FAULT-TOLERANT</a:t>
            </a:r>
            <a:r>
              <a:rPr lang="en-ZA" sz="3600" b="1" dirty="0" smtClean="0">
                <a:solidFill>
                  <a:schemeClr val="accent3"/>
                </a:solidFill>
              </a:rPr>
              <a:t> </a:t>
            </a:r>
            <a:r>
              <a:rPr lang="en-ZA" sz="3600" b="1" dirty="0">
                <a:solidFill>
                  <a:schemeClr val="accent3"/>
                </a:solidFill>
              </a:rPr>
              <a:t>DATA STORAGE MANAGEMENT</a:t>
            </a:r>
            <a:endParaRPr lang="en-US" sz="3600" b="1" dirty="0">
              <a:solidFill>
                <a:schemeClr val="accent3"/>
              </a:solidFill>
            </a:endParaRPr>
          </a:p>
        </p:txBody>
      </p:sp>
      <p:sp>
        <p:nvSpPr>
          <p:cNvPr id="3" name="Subtitle 2"/>
          <p:cNvSpPr>
            <a:spLocks noGrp="1"/>
          </p:cNvSpPr>
          <p:nvPr>
            <p:ph type="subTitle" idx="1"/>
          </p:nvPr>
        </p:nvSpPr>
        <p:spPr>
          <a:xfrm>
            <a:off x="2037007" y="2456379"/>
            <a:ext cx="8229600" cy="402731"/>
          </a:xfrm>
        </p:spPr>
        <p:txBody>
          <a:bodyPr>
            <a:normAutofit/>
          </a:bodyPr>
          <a:lstStyle/>
          <a:p>
            <a:pPr algn="ctr"/>
            <a:r>
              <a:rPr lang="en-US" dirty="0" smtClean="0">
                <a:solidFill>
                  <a:schemeClr val="tx1"/>
                </a:solidFill>
              </a:rPr>
              <a:t>by</a:t>
            </a:r>
          </a:p>
          <a:p>
            <a:pPr algn="ctr"/>
            <a:endParaRPr lang="en-US" dirty="0"/>
          </a:p>
          <a:p>
            <a:pPr algn="ctr"/>
            <a:endParaRPr lang="en-US" dirty="0" smtClean="0"/>
          </a:p>
        </p:txBody>
      </p:sp>
      <p:sp>
        <p:nvSpPr>
          <p:cNvPr id="4" name="Subtitle 2"/>
          <p:cNvSpPr txBox="1">
            <a:spLocks/>
          </p:cNvSpPr>
          <p:nvPr/>
        </p:nvSpPr>
        <p:spPr>
          <a:xfrm>
            <a:off x="1853738" y="3478960"/>
            <a:ext cx="8229600" cy="40273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ctr"/>
            <a:r>
              <a:rPr lang="en-US" sz="2800" b="1" dirty="0" smtClean="0">
                <a:solidFill>
                  <a:schemeClr val="tx1"/>
                </a:solidFill>
              </a:rPr>
              <a:t>Prince Steve Kamanke</a:t>
            </a:r>
          </a:p>
          <a:p>
            <a:pPr algn="ctr"/>
            <a:endParaRPr lang="en-US" dirty="0" smtClean="0"/>
          </a:p>
          <a:p>
            <a:pPr algn="ctr"/>
            <a:endParaRPr lang="en-US" dirty="0" smtClean="0"/>
          </a:p>
        </p:txBody>
      </p:sp>
      <p:sp>
        <p:nvSpPr>
          <p:cNvPr id="5" name="Subtitle 2"/>
          <p:cNvSpPr txBox="1">
            <a:spLocks/>
          </p:cNvSpPr>
          <p:nvPr/>
        </p:nvSpPr>
        <p:spPr>
          <a:xfrm>
            <a:off x="1853738" y="4904274"/>
            <a:ext cx="8229600" cy="731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ctr"/>
            <a:r>
              <a:rPr lang="en-US" sz="2800" b="1" dirty="0" smtClean="0">
                <a:solidFill>
                  <a:schemeClr val="tx1"/>
                </a:solidFill>
              </a:rPr>
              <a:t>Supervisor : Antoine </a:t>
            </a:r>
            <a:r>
              <a:rPr lang="en-US" sz="2800" b="1" dirty="0" err="1" smtClean="0">
                <a:solidFill>
                  <a:schemeClr val="tx1"/>
                </a:solidFill>
              </a:rPr>
              <a:t>Bagula</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Mentor : Samson </a:t>
            </a:r>
            <a:r>
              <a:rPr lang="en-US" sz="2800" b="1" dirty="0" err="1" smtClean="0">
                <a:solidFill>
                  <a:schemeClr val="tx1"/>
                </a:solidFill>
              </a:rPr>
              <a:t>Akintoye</a:t>
            </a:r>
            <a:endParaRPr lang="en-US" sz="2800" b="1" dirty="0" smtClean="0"/>
          </a:p>
        </p:txBody>
      </p:sp>
      <p:sp>
        <p:nvSpPr>
          <p:cNvPr id="7" name="Slide Number Placeholder 6"/>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98122745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95729"/>
            <a:ext cx="9404723" cy="1400530"/>
          </a:xfrm>
        </p:spPr>
        <p:txBody>
          <a:bodyPr>
            <a:normAutofit/>
          </a:bodyPr>
          <a:lstStyle/>
          <a:p>
            <a:r>
              <a:rPr lang="en-US" sz="4400" b="1" dirty="0" smtClean="0">
                <a:solidFill>
                  <a:schemeClr val="accent3"/>
                </a:solidFill>
              </a:rPr>
              <a:t>References</a:t>
            </a:r>
            <a:endParaRPr lang="en-US" sz="4400" b="1" dirty="0">
              <a:solidFill>
                <a:schemeClr val="accent3"/>
              </a:solidFill>
            </a:endParaRPr>
          </a:p>
        </p:txBody>
      </p:sp>
      <p:sp>
        <p:nvSpPr>
          <p:cNvPr id="3" name="Content Placeholder 2"/>
          <p:cNvSpPr>
            <a:spLocks noGrp="1"/>
          </p:cNvSpPr>
          <p:nvPr>
            <p:ph idx="1"/>
          </p:nvPr>
        </p:nvSpPr>
        <p:spPr>
          <a:xfrm>
            <a:off x="647092" y="1143001"/>
            <a:ext cx="11040083" cy="5629274"/>
          </a:xfrm>
        </p:spPr>
        <p:txBody>
          <a:bodyPr>
            <a:normAutofit lnSpcReduction="10000"/>
          </a:bodyPr>
          <a:lstStyle/>
          <a:p>
            <a:pPr marL="457200" indent="-457200">
              <a:buFont typeface="+mj-lt"/>
              <a:buAutoNum type="arabicPeriod"/>
            </a:pPr>
            <a:r>
              <a:rPr lang="en-US" dirty="0"/>
              <a:t>WHY MOVE TO THE CLOUD ? 10 Benefits of Cloud Computing</a:t>
            </a:r>
            <a:br>
              <a:rPr lang="en-US" dirty="0"/>
            </a:br>
            <a:r>
              <a:rPr lang="en-US" dirty="0">
                <a:hlinkClick r:id="rId3"/>
              </a:rPr>
              <a:t>https://www.salesforce.com/uk/blog/2015/11/why-move-to-the-cloud-10-benefits-of-cloud-computing.html</a:t>
            </a:r>
            <a:endParaRPr lang="en-US" dirty="0"/>
          </a:p>
          <a:p>
            <a:pPr marL="457200" indent="-457200">
              <a:buFont typeface="+mj-lt"/>
              <a:buAutoNum type="arabicPeriod"/>
            </a:pPr>
            <a:r>
              <a:rPr lang="en-ZA" dirty="0" err="1"/>
              <a:t>Bagula</a:t>
            </a:r>
            <a:r>
              <a:rPr lang="en-ZA" dirty="0"/>
              <a:t>, A. (2016). Lightweight Cloud Computing for Fault-tolerant Data Storage Management. Cape Town: ISAT Laboratory, UWC Department of Computer Science.</a:t>
            </a:r>
          </a:p>
          <a:p>
            <a:pPr marL="457200" indent="-457200">
              <a:buFont typeface="+mj-lt"/>
              <a:buAutoNum type="arabicPeriod"/>
            </a:pPr>
            <a:r>
              <a:rPr lang="en-US" dirty="0"/>
              <a:t>Zhao, W., </a:t>
            </a:r>
            <a:r>
              <a:rPr lang="en-US" dirty="0" err="1"/>
              <a:t>Melliar</a:t>
            </a:r>
            <a:r>
              <a:rPr lang="en-US" dirty="0"/>
              <a:t>-Smith, P., &amp; Moser, L. (2010). Fault Tolerance Middleware for Cloud Computing. IEEE 3rd International Conference on Cloud Computing. Miami, FL: IEEE Computer Society.</a:t>
            </a:r>
          </a:p>
          <a:p>
            <a:pPr marL="457200" indent="-457200">
              <a:buFont typeface="+mj-lt"/>
              <a:buAutoNum type="arabicPeriod"/>
            </a:pPr>
            <a:r>
              <a:rPr lang="en-ZA" dirty="0"/>
              <a:t>Mell, P., &amp; </a:t>
            </a:r>
            <a:r>
              <a:rPr lang="en-ZA" dirty="0" err="1"/>
              <a:t>Grance</a:t>
            </a:r>
            <a:r>
              <a:rPr lang="en-ZA" dirty="0"/>
              <a:t>, T. (2011). The NIST Definition of Cloud Computing. The National Institute of Standards and Technology.</a:t>
            </a:r>
          </a:p>
          <a:p>
            <a:pPr marL="457200" indent="-457200">
              <a:buFont typeface="+mj-lt"/>
              <a:buAutoNum type="arabicPeriod"/>
            </a:pPr>
            <a:r>
              <a:rPr lang="en-ZA" dirty="0"/>
              <a:t>Mullins, T. (2014). Participatory Cloud Computing: The Community Cloud Management Protocol. South Africa: ISAT Laboratory, University of Cape Town</a:t>
            </a:r>
            <a:r>
              <a:rPr lang="en-ZA" dirty="0" smtClean="0"/>
              <a:t>.</a:t>
            </a:r>
          </a:p>
          <a:p>
            <a:pPr marL="457200" lvl="0" indent="-457200">
              <a:buFont typeface="+mj-lt"/>
              <a:buAutoNum type="arabicPeriod"/>
            </a:pPr>
            <a:r>
              <a:rPr lang="en-ZA" dirty="0" err="1"/>
              <a:t>Buyya</a:t>
            </a:r>
            <a:r>
              <a:rPr lang="en-ZA" dirty="0"/>
              <a:t>, R., </a:t>
            </a:r>
            <a:r>
              <a:rPr lang="en-ZA" dirty="0" err="1"/>
              <a:t>Beloglazov</a:t>
            </a:r>
            <a:r>
              <a:rPr lang="en-ZA" dirty="0"/>
              <a:t>, A., </a:t>
            </a:r>
            <a:r>
              <a:rPr lang="en-ZA" dirty="0" err="1"/>
              <a:t>Calheiros</a:t>
            </a:r>
            <a:r>
              <a:rPr lang="en-ZA" dirty="0"/>
              <a:t>, R. N., </a:t>
            </a:r>
            <a:r>
              <a:rPr lang="en-ZA" dirty="0" err="1"/>
              <a:t>Ranjan</a:t>
            </a:r>
            <a:r>
              <a:rPr lang="en-ZA" dirty="0"/>
              <a:t>, R., &amp; Rose, C. A. (2009, November 3). CloudSim: a toolkit for </a:t>
            </a:r>
            <a:r>
              <a:rPr lang="en-ZA" dirty="0" err="1"/>
              <a:t>modeling</a:t>
            </a:r>
            <a:r>
              <a:rPr lang="en-ZA" dirty="0"/>
              <a:t> and simulation of cloud computing environments and evaluation of resource provisioning algorithms. </a:t>
            </a:r>
            <a:r>
              <a:rPr lang="en-ZA" i="1" dirty="0"/>
              <a:t>SOFTWARE – PRACTICE AND EXPERIENCE</a:t>
            </a:r>
            <a:r>
              <a:rPr lang="en-ZA" dirty="0"/>
              <a:t>, 41:23-50.</a:t>
            </a:r>
          </a:p>
          <a:p>
            <a:pPr marL="457200" indent="-4572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273955114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Demo | Q&amp;A</a:t>
            </a:r>
            <a:endParaRPr lang="en-US" sz="4400" b="1" dirty="0">
              <a:solidFill>
                <a:schemeClr val="accent3"/>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96431" y="1959537"/>
            <a:ext cx="3962400" cy="3630168"/>
          </a:xfrm>
        </p:spPr>
      </p:pic>
      <p:sp>
        <p:nvSpPr>
          <p:cNvPr id="5" name="Slide Number Placeholder 4"/>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8716166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End</a:t>
            </a:r>
            <a:endParaRPr lang="en-US" sz="4400" b="1" dirty="0">
              <a:solidFill>
                <a:schemeClr val="accent3"/>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t>12</a:t>
            </a:fld>
            <a:endParaRPr lang="en-US"/>
          </a:p>
        </p:txBody>
      </p:sp>
      <p:sp>
        <p:nvSpPr>
          <p:cNvPr id="3" name="Content Placeholder 2"/>
          <p:cNvSpPr>
            <a:spLocks noGrp="1"/>
          </p:cNvSpPr>
          <p:nvPr>
            <p:ph idx="1"/>
          </p:nvPr>
        </p:nvSpPr>
        <p:spPr>
          <a:xfrm>
            <a:off x="1799051" y="2390848"/>
            <a:ext cx="8448193" cy="1733891"/>
          </a:xfrm>
        </p:spPr>
        <p:txBody>
          <a:bodyPr>
            <a:noAutofit/>
          </a:bodyPr>
          <a:lstStyle/>
          <a:p>
            <a:pPr marL="0" indent="0" algn="ctr">
              <a:buNone/>
            </a:pPr>
            <a:r>
              <a:rPr lang="en-ZA" sz="9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75057" dist="38100" dir="5400000" sy="-20000" rotWithShape="0">
                    <a:prstClr val="black">
                      <a:alpha val="25000"/>
                    </a:prstClr>
                  </a:outerShdw>
                </a:effectLst>
              </a:rPr>
              <a:t>THANK YOU !</a:t>
            </a:r>
            <a:endParaRPr lang="en-ZA"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75057" dist="38100" dir="5400000" sy="-20000" rotWithShape="0">
                  <a:prstClr val="black">
                    <a:alpha val="25000"/>
                  </a:prstClr>
                </a:outerShdw>
              </a:effectLst>
            </a:endParaRPr>
          </a:p>
        </p:txBody>
      </p:sp>
    </p:spTree>
    <p:extLst>
      <p:ext uri="{BB962C8B-B14F-4D97-AF65-F5344CB8AC3E}">
        <p14:creationId xmlns:p14="http://schemas.microsoft.com/office/powerpoint/2010/main" val="6095597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Brief Recap</a:t>
            </a:r>
            <a:endParaRPr lang="en-US" sz="4400" b="1" dirty="0">
              <a:solidFill>
                <a:schemeClr val="accent3"/>
              </a:solidFill>
            </a:endParaRPr>
          </a:p>
        </p:txBody>
      </p:sp>
      <p:sp>
        <p:nvSpPr>
          <p:cNvPr id="3" name="Content Placeholder 2"/>
          <p:cNvSpPr>
            <a:spLocks noGrp="1"/>
          </p:cNvSpPr>
          <p:nvPr>
            <p:ph idx="1"/>
          </p:nvPr>
        </p:nvSpPr>
        <p:spPr>
          <a:xfrm>
            <a:off x="646111" y="1562100"/>
            <a:ext cx="10724253" cy="4888396"/>
          </a:xfrm>
        </p:spPr>
        <p:txBody>
          <a:bodyPr/>
          <a:lstStyle/>
          <a:p>
            <a:pPr lvl="1"/>
            <a:r>
              <a:rPr lang="en-US" sz="2800" dirty="0" smtClean="0"/>
              <a:t> Goals </a:t>
            </a:r>
            <a:r>
              <a:rPr lang="en-US" sz="2800" dirty="0" smtClean="0"/>
              <a:t>&amp; </a:t>
            </a:r>
            <a:r>
              <a:rPr lang="en-US" sz="2800" dirty="0" smtClean="0"/>
              <a:t>Objectives</a:t>
            </a:r>
          </a:p>
          <a:p>
            <a:pPr lvl="2">
              <a:buFont typeface="Wingdings" panose="05000000000000000000" pitchFamily="2" charset="2"/>
              <a:buChar char="§"/>
            </a:pPr>
            <a:r>
              <a:rPr lang="en-US" sz="2600" dirty="0"/>
              <a:t> </a:t>
            </a:r>
            <a:r>
              <a:rPr lang="en-US" sz="2600" dirty="0" smtClean="0"/>
              <a:t>Implement an optimal Cloud Computing model for fault tolerant infrastructures.</a:t>
            </a:r>
          </a:p>
          <a:p>
            <a:pPr lvl="2">
              <a:buFont typeface="Wingdings" panose="05000000000000000000" pitchFamily="2" charset="2"/>
              <a:buChar char="§"/>
            </a:pPr>
            <a:r>
              <a:rPr lang="en-US" sz="2600" dirty="0" smtClean="0"/>
              <a:t> Dynamic resource </a:t>
            </a:r>
            <a:r>
              <a:rPr lang="en-US" sz="2600" dirty="0"/>
              <a:t>mapping allocation to </a:t>
            </a:r>
            <a:r>
              <a:rPr lang="en-US" sz="2600" dirty="0" smtClean="0"/>
              <a:t>evaluate this model.</a:t>
            </a:r>
          </a:p>
          <a:p>
            <a:pPr marL="914400" lvl="2" indent="0">
              <a:buNone/>
            </a:pPr>
            <a:endParaRPr lang="en-US" sz="2600" dirty="0" smtClean="0"/>
          </a:p>
          <a:p>
            <a:pPr lvl="1"/>
            <a:r>
              <a:rPr lang="en-US" sz="2800" dirty="0" smtClean="0"/>
              <a:t> Building upon the CloudSim Framework</a:t>
            </a:r>
            <a:endParaRPr lang="en-US" sz="2600" dirty="0" smtClean="0"/>
          </a:p>
          <a:p>
            <a:pPr lvl="2">
              <a:buFont typeface="Wingdings" panose="05000000000000000000" pitchFamily="2" charset="2"/>
              <a:buChar char="§"/>
            </a:pPr>
            <a:r>
              <a:rPr lang="en-US" sz="2600" dirty="0" smtClean="0"/>
              <a:t> </a:t>
            </a:r>
            <a:r>
              <a:rPr lang="en-US" sz="2600" dirty="0"/>
              <a:t>Define allocation, scheduling, and </a:t>
            </a:r>
            <a:r>
              <a:rPr lang="en-US" sz="2600" dirty="0" smtClean="0"/>
              <a:t>brokering </a:t>
            </a:r>
            <a:r>
              <a:rPr lang="en-US" sz="2600" dirty="0"/>
              <a:t>policies.</a:t>
            </a:r>
          </a:p>
          <a:p>
            <a:pPr lvl="2"/>
            <a:endParaRPr lang="en-US" sz="260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0018909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Overview</a:t>
            </a:r>
            <a:endParaRPr lang="en-US" sz="4400" b="1" dirty="0">
              <a:solidFill>
                <a:schemeClr val="accent3"/>
              </a:solidFill>
            </a:endParaRPr>
          </a:p>
        </p:txBody>
      </p:sp>
      <p:sp>
        <p:nvSpPr>
          <p:cNvPr id="3" name="Content Placeholder 2"/>
          <p:cNvSpPr>
            <a:spLocks noGrp="1"/>
          </p:cNvSpPr>
          <p:nvPr>
            <p:ph idx="1"/>
          </p:nvPr>
        </p:nvSpPr>
        <p:spPr>
          <a:xfrm>
            <a:off x="646112" y="1311966"/>
            <a:ext cx="10544627" cy="4744278"/>
          </a:xfrm>
        </p:spPr>
        <p:txBody>
          <a:bodyPr>
            <a:normAutofit lnSpcReduction="10000"/>
          </a:bodyPr>
          <a:lstStyle/>
          <a:p>
            <a:pPr lvl="1">
              <a:lnSpc>
                <a:spcPct val="170000"/>
              </a:lnSpc>
            </a:pPr>
            <a:r>
              <a:rPr lang="en-US" sz="3200" dirty="0" smtClean="0"/>
              <a:t> Design Decisions and System Changes</a:t>
            </a:r>
            <a:endParaRPr lang="en-US" sz="3200" dirty="0" smtClean="0"/>
          </a:p>
          <a:p>
            <a:pPr lvl="1">
              <a:lnSpc>
                <a:spcPct val="170000"/>
              </a:lnSpc>
            </a:pPr>
            <a:r>
              <a:rPr lang="en-US" sz="3200" dirty="0"/>
              <a:t> </a:t>
            </a:r>
            <a:r>
              <a:rPr lang="en-US" sz="3200" dirty="0" smtClean="0"/>
              <a:t>Updated Interface</a:t>
            </a:r>
          </a:p>
          <a:p>
            <a:pPr lvl="1">
              <a:lnSpc>
                <a:spcPct val="170000"/>
              </a:lnSpc>
            </a:pPr>
            <a:r>
              <a:rPr lang="en-US" sz="3200" dirty="0"/>
              <a:t> </a:t>
            </a:r>
            <a:r>
              <a:rPr lang="en-US" sz="3200" dirty="0" smtClean="0"/>
              <a:t>Implementation</a:t>
            </a:r>
          </a:p>
          <a:p>
            <a:pPr lvl="1">
              <a:lnSpc>
                <a:spcPct val="170000"/>
              </a:lnSpc>
            </a:pPr>
            <a:r>
              <a:rPr lang="en-US" sz="3200" dirty="0" smtClean="0"/>
              <a:t> Tools Used</a:t>
            </a:r>
          </a:p>
          <a:p>
            <a:pPr lvl="1">
              <a:lnSpc>
                <a:spcPct val="170000"/>
              </a:lnSpc>
            </a:pPr>
            <a:r>
              <a:rPr lang="en-US" sz="3200" dirty="0" smtClean="0"/>
              <a:t> Project Plan</a:t>
            </a:r>
          </a:p>
          <a:p>
            <a:pPr marL="457200" lvl="1" indent="0">
              <a:lnSpc>
                <a:spcPct val="200000"/>
              </a:lnSpc>
              <a:buNone/>
            </a:pPr>
            <a:endParaRPr lang="en-US" sz="2800" dirty="0"/>
          </a:p>
        </p:txBody>
      </p:sp>
      <p:sp>
        <p:nvSpPr>
          <p:cNvPr id="5" name="Slide Number Placeholder 4"/>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249848133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3"/>
                </a:solidFill>
              </a:rPr>
              <a:t>Design Decisions and System Changes</a:t>
            </a:r>
            <a:endParaRPr lang="en-US" sz="3600" b="1" dirty="0">
              <a:solidFill>
                <a:schemeClr val="accent3"/>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4483675"/>
              </p:ext>
            </p:extLst>
          </p:nvPr>
        </p:nvGraphicFramePr>
        <p:xfrm>
          <a:off x="646111" y="1311269"/>
          <a:ext cx="10923036" cy="4811235"/>
        </p:xfrm>
        <a:graphic>
          <a:graphicData uri="http://schemas.openxmlformats.org/drawingml/2006/table">
            <a:tbl>
              <a:tblPr firstRow="1" bandRow="1">
                <a:tableStyleId>{EB344D84-9AFB-497E-A393-DC336BA19D2E}</a:tableStyleId>
              </a:tblPr>
              <a:tblGrid>
                <a:gridCol w="5461518">
                  <a:extLst>
                    <a:ext uri="{9D8B030D-6E8A-4147-A177-3AD203B41FA5}">
                      <a16:colId xmlns:a16="http://schemas.microsoft.com/office/drawing/2014/main" val="3884662441"/>
                    </a:ext>
                  </a:extLst>
                </a:gridCol>
                <a:gridCol w="5461518">
                  <a:extLst>
                    <a:ext uri="{9D8B030D-6E8A-4147-A177-3AD203B41FA5}">
                      <a16:colId xmlns:a16="http://schemas.microsoft.com/office/drawing/2014/main" val="2346566569"/>
                    </a:ext>
                  </a:extLst>
                </a:gridCol>
              </a:tblGrid>
              <a:tr h="962247">
                <a:tc>
                  <a:txBody>
                    <a:bodyPr/>
                    <a:lstStyle/>
                    <a:p>
                      <a:pPr algn="ctr"/>
                      <a:r>
                        <a:rPr lang="en-ZA" sz="3200" dirty="0" smtClean="0"/>
                        <a:t>PREVIOUSLY</a:t>
                      </a:r>
                      <a:endParaRPr lang="en-ZA" dirty="0"/>
                    </a:p>
                  </a:txBody>
                  <a:tcPr anchor="ctr"/>
                </a:tc>
                <a:tc>
                  <a:txBody>
                    <a:bodyPr/>
                    <a:lstStyle/>
                    <a:p>
                      <a:pPr algn="ctr"/>
                      <a:r>
                        <a:rPr lang="en-ZA" sz="3200" dirty="0" smtClean="0"/>
                        <a:t>CURRENTLY</a:t>
                      </a:r>
                      <a:endParaRPr lang="en-ZA" dirty="0"/>
                    </a:p>
                  </a:txBody>
                  <a:tcPr anchor="ctr"/>
                </a:tc>
                <a:extLst>
                  <a:ext uri="{0D108BD9-81ED-4DB2-BD59-A6C34878D82A}">
                    <a16:rowId xmlns:a16="http://schemas.microsoft.com/office/drawing/2014/main" val="3867282509"/>
                  </a:ext>
                </a:extLst>
              </a:tr>
              <a:tr h="962247">
                <a:tc>
                  <a:txBody>
                    <a:bodyPr/>
                    <a:lstStyle/>
                    <a:p>
                      <a:pPr marL="342900" indent="-342900" algn="l">
                        <a:buFont typeface="Arial" panose="020B0604020202020204" pitchFamily="34" charset="0"/>
                        <a:buChar char="•"/>
                      </a:pPr>
                      <a:r>
                        <a:rPr lang="en-ZA" sz="2000" b="1" dirty="0" smtClean="0"/>
                        <a:t>No</a:t>
                      </a:r>
                      <a:r>
                        <a:rPr lang="en-ZA" sz="2000" b="1" baseline="0" dirty="0" smtClean="0"/>
                        <a:t> interface, purely command line</a:t>
                      </a:r>
                      <a:endParaRPr lang="en-ZA" sz="2000" b="1" dirty="0"/>
                    </a:p>
                  </a:txBody>
                  <a:tcPr anchor="ctr"/>
                </a:tc>
                <a:tc>
                  <a:txBody>
                    <a:bodyPr/>
                    <a:lstStyle/>
                    <a:p>
                      <a:pPr marL="342900" indent="-342900" algn="l">
                        <a:buFont typeface="Arial" panose="020B0604020202020204" pitchFamily="34" charset="0"/>
                        <a:buChar char="•"/>
                      </a:pPr>
                      <a:r>
                        <a:rPr lang="en-ZA" sz="2000" b="1" dirty="0" smtClean="0"/>
                        <a:t>Working Interface</a:t>
                      </a:r>
                      <a:endParaRPr lang="en-ZA" sz="2000" b="1" dirty="0"/>
                    </a:p>
                  </a:txBody>
                  <a:tcPr anchor="ctr"/>
                </a:tc>
                <a:extLst>
                  <a:ext uri="{0D108BD9-81ED-4DB2-BD59-A6C34878D82A}">
                    <a16:rowId xmlns:a16="http://schemas.microsoft.com/office/drawing/2014/main" val="168496802"/>
                  </a:ext>
                </a:extLst>
              </a:tr>
              <a:tr h="962247">
                <a:tc>
                  <a:txBody>
                    <a:bodyPr/>
                    <a:lstStyle/>
                    <a:p>
                      <a:pPr marL="342900" indent="-342900" algn="l">
                        <a:buFont typeface="Arial" panose="020B0604020202020204" pitchFamily="34" charset="0"/>
                        <a:buChar char="•"/>
                      </a:pPr>
                      <a:r>
                        <a:rPr lang="en-ZA" sz="2000" b="1" dirty="0" smtClean="0"/>
                        <a:t>No VM Allocation Policy</a:t>
                      </a:r>
                      <a:endParaRPr lang="en-ZA" sz="2000" b="1" dirty="0"/>
                    </a:p>
                  </a:txBody>
                  <a:tcPr anchor="ctr"/>
                </a:tc>
                <a:tc>
                  <a:txBody>
                    <a:bodyPr/>
                    <a:lstStyle/>
                    <a:p>
                      <a:pPr marL="342900" indent="-342900" algn="l">
                        <a:buFont typeface="Arial" panose="020B0604020202020204" pitchFamily="34" charset="0"/>
                        <a:buChar char="•"/>
                      </a:pPr>
                      <a:r>
                        <a:rPr lang="en-ZA" sz="2000" b="1" dirty="0" smtClean="0"/>
                        <a:t>Dynamic</a:t>
                      </a:r>
                      <a:r>
                        <a:rPr lang="en-ZA" sz="2000" b="1" baseline="0" dirty="0" smtClean="0"/>
                        <a:t> workload</a:t>
                      </a:r>
                      <a:endParaRPr lang="en-ZA" sz="2000" b="1" dirty="0"/>
                    </a:p>
                  </a:txBody>
                  <a:tcPr anchor="ctr"/>
                </a:tc>
                <a:extLst>
                  <a:ext uri="{0D108BD9-81ED-4DB2-BD59-A6C34878D82A}">
                    <a16:rowId xmlns:a16="http://schemas.microsoft.com/office/drawing/2014/main" val="3692039420"/>
                  </a:ext>
                </a:extLst>
              </a:tr>
              <a:tr h="962247">
                <a:tc>
                  <a:txBody>
                    <a:bodyPr/>
                    <a:lstStyle/>
                    <a:p>
                      <a:pPr marL="342900" indent="-342900" algn="l">
                        <a:buFont typeface="Arial" panose="020B0604020202020204" pitchFamily="34" charset="0"/>
                        <a:buChar char="•"/>
                      </a:pPr>
                      <a:r>
                        <a:rPr lang="en-ZA" sz="2000" b="1" dirty="0" smtClean="0"/>
                        <a:t>No</a:t>
                      </a:r>
                      <a:r>
                        <a:rPr lang="en-ZA" sz="2000" b="1" baseline="0" dirty="0" smtClean="0"/>
                        <a:t> Scheduling Policy</a:t>
                      </a:r>
                      <a:endParaRPr lang="en-ZA" sz="2000" b="1" dirty="0"/>
                    </a:p>
                  </a:txBody>
                  <a:tcPr anchor="ctr"/>
                </a:tc>
                <a:tc>
                  <a:txBody>
                    <a:bodyPr/>
                    <a:lstStyle/>
                    <a:p>
                      <a:pPr marL="342900" indent="-342900" algn="l">
                        <a:buFont typeface="Arial" panose="020B0604020202020204" pitchFamily="34" charset="0"/>
                        <a:buChar char="•"/>
                      </a:pPr>
                      <a:r>
                        <a:rPr lang="en-ZA" sz="2000" b="1" dirty="0" smtClean="0"/>
                        <a:t>Time or</a:t>
                      </a:r>
                      <a:r>
                        <a:rPr lang="en-ZA" sz="2000" b="1" baseline="0" dirty="0" smtClean="0"/>
                        <a:t> Spaced Shared</a:t>
                      </a:r>
                      <a:endParaRPr lang="en-ZA" sz="2000" b="1" dirty="0"/>
                    </a:p>
                  </a:txBody>
                  <a:tcPr anchor="ctr"/>
                </a:tc>
                <a:extLst>
                  <a:ext uri="{0D108BD9-81ED-4DB2-BD59-A6C34878D82A}">
                    <a16:rowId xmlns:a16="http://schemas.microsoft.com/office/drawing/2014/main" val="2468554616"/>
                  </a:ext>
                </a:extLst>
              </a:tr>
              <a:tr h="962247">
                <a:tc>
                  <a:txBody>
                    <a:bodyPr/>
                    <a:lstStyle/>
                    <a:p>
                      <a:pPr marL="342900" indent="-342900" algn="l">
                        <a:buFont typeface="Arial" panose="020B0604020202020204" pitchFamily="34" charset="0"/>
                        <a:buChar char="•"/>
                      </a:pPr>
                      <a:r>
                        <a:rPr lang="en-ZA" sz="2000" b="1" dirty="0" smtClean="0"/>
                        <a:t>One</a:t>
                      </a:r>
                      <a:r>
                        <a:rPr lang="en-ZA" sz="2000" b="1" baseline="0" dirty="0" smtClean="0"/>
                        <a:t> to one resource mapping</a:t>
                      </a:r>
                      <a:endParaRPr lang="en-ZA" sz="2000" b="1" dirty="0"/>
                    </a:p>
                  </a:txBody>
                  <a:tcPr anchor="ctr"/>
                </a:tc>
                <a:tc>
                  <a:txBody>
                    <a:bodyPr/>
                    <a:lstStyle/>
                    <a:p>
                      <a:pPr marL="342900" indent="-342900" algn="l">
                        <a:buFont typeface="Arial" panose="020B0604020202020204" pitchFamily="34" charset="0"/>
                        <a:buChar char="•"/>
                      </a:pPr>
                      <a:r>
                        <a:rPr lang="en-ZA" sz="2000" b="1" dirty="0" smtClean="0"/>
                        <a:t>Scalable Simulation scenarios</a:t>
                      </a:r>
                      <a:endParaRPr lang="en-ZA" sz="2000" b="1" dirty="0"/>
                    </a:p>
                  </a:txBody>
                  <a:tcPr anchor="ctr"/>
                </a:tc>
                <a:extLst>
                  <a:ext uri="{0D108BD9-81ED-4DB2-BD59-A6C34878D82A}">
                    <a16:rowId xmlns:a16="http://schemas.microsoft.com/office/drawing/2014/main" val="1702782928"/>
                  </a:ext>
                </a:extLst>
              </a:tr>
            </a:tbl>
          </a:graphicData>
        </a:graphic>
      </p:graphicFrame>
      <p:sp>
        <p:nvSpPr>
          <p:cNvPr id="5" name="Slide Number Placeholder 4"/>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349609501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User Interface</a:t>
            </a:r>
            <a:endParaRPr lang="en-US" sz="4400" b="1" dirty="0">
              <a:solidFill>
                <a:schemeClr val="accent3"/>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t>5</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1818" y="1227690"/>
            <a:ext cx="4178453" cy="556411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731" y="1518084"/>
            <a:ext cx="4990563" cy="5273716"/>
          </a:xfrm>
          <a:prstGeom prst="rect">
            <a:avLst/>
          </a:prstGeom>
        </p:spPr>
      </p:pic>
    </p:spTree>
    <p:extLst>
      <p:ext uri="{BB962C8B-B14F-4D97-AF65-F5344CB8AC3E}">
        <p14:creationId xmlns:p14="http://schemas.microsoft.com/office/powerpoint/2010/main" val="377080149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07" y="0"/>
            <a:ext cx="9404723" cy="1400530"/>
          </a:xfrm>
        </p:spPr>
        <p:txBody>
          <a:bodyPr>
            <a:normAutofit/>
          </a:bodyPr>
          <a:lstStyle/>
          <a:p>
            <a:r>
              <a:rPr lang="en-US" sz="4000" b="1" dirty="0" smtClean="0">
                <a:solidFill>
                  <a:schemeClr val="accent3"/>
                </a:solidFill>
              </a:rPr>
              <a:t>Sample Log output</a:t>
            </a:r>
            <a:endParaRPr lang="en-US" sz="4000" b="1" dirty="0">
              <a:solidFill>
                <a:schemeClr val="accent3"/>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t>6</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398" y="700266"/>
            <a:ext cx="9698150" cy="5988770"/>
          </a:xfrm>
        </p:spPr>
      </p:pic>
    </p:spTree>
    <p:extLst>
      <p:ext uri="{BB962C8B-B14F-4D97-AF65-F5344CB8AC3E}">
        <p14:creationId xmlns:p14="http://schemas.microsoft.com/office/powerpoint/2010/main" val="3908987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Simulation Flow</a:t>
            </a:r>
            <a:endParaRPr lang="en-US" sz="4400" b="1" dirty="0">
              <a:solidFill>
                <a:schemeClr val="accent3"/>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t>7</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1077382"/>
              </p:ext>
            </p:extLst>
          </p:nvPr>
        </p:nvGraphicFramePr>
        <p:xfrm>
          <a:off x="1103313" y="2052638"/>
          <a:ext cx="10087426"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26341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3"/>
                </a:solidFill>
              </a:rPr>
              <a:t>Tools Used</a:t>
            </a:r>
            <a:endParaRPr lang="en-US" sz="4400" b="1" dirty="0">
              <a:solidFill>
                <a:schemeClr val="accent3"/>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0755" y="1445744"/>
            <a:ext cx="1724839" cy="1724839"/>
          </a:xfrm>
        </p:spPr>
      </p:pic>
      <p:sp>
        <p:nvSpPr>
          <p:cNvPr id="5" name="Slide Number Placeholder 4"/>
          <p:cNvSpPr>
            <a:spLocks noGrp="1"/>
          </p:cNvSpPr>
          <p:nvPr>
            <p:ph type="sldNum" sz="quarter" idx="12"/>
          </p:nvPr>
        </p:nvSpPr>
        <p:spPr/>
        <p:txBody>
          <a:bodyPr/>
          <a:lstStyle/>
          <a:p>
            <a:fld id="{E31375A4-56A4-47D6-9801-1991572033F7}" type="slidenum">
              <a:rPr lang="en-US" smtClean="0"/>
              <a:t>8</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620" y="1475512"/>
            <a:ext cx="3891745" cy="16950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945" y="1475511"/>
            <a:ext cx="4458302" cy="16950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2864" y="3582677"/>
            <a:ext cx="4715580" cy="1980544"/>
          </a:xfrm>
          <a:prstGeom prst="rect">
            <a:avLst/>
          </a:prstGeom>
        </p:spPr>
      </p:pic>
    </p:spTree>
    <p:extLst>
      <p:ext uri="{BB962C8B-B14F-4D97-AF65-F5344CB8AC3E}">
        <p14:creationId xmlns:p14="http://schemas.microsoft.com/office/powerpoint/2010/main" val="165272646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20" y="154545"/>
            <a:ext cx="9404723" cy="1400530"/>
          </a:xfrm>
        </p:spPr>
        <p:txBody>
          <a:bodyPr>
            <a:normAutofit/>
          </a:bodyPr>
          <a:lstStyle/>
          <a:p>
            <a:r>
              <a:rPr lang="en-US" sz="4400" b="1" dirty="0" smtClean="0">
                <a:solidFill>
                  <a:schemeClr val="accent3"/>
                </a:solidFill>
              </a:rPr>
              <a:t>Project Plan</a:t>
            </a:r>
            <a:endParaRPr lang="en-US" sz="4400" b="1" dirty="0">
              <a:solidFill>
                <a:schemeClr val="accent3"/>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t>9</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280664"/>
              </p:ext>
            </p:extLst>
          </p:nvPr>
        </p:nvGraphicFramePr>
        <p:xfrm>
          <a:off x="964096" y="1331843"/>
          <a:ext cx="10226643" cy="517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0205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964</TotalTime>
  <Words>317</Words>
  <Application>Microsoft Office PowerPoint</Application>
  <PresentationFormat>Widescreen</PresentationFormat>
  <Paragraphs>88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Wingdings</vt:lpstr>
      <vt:lpstr>Wingdings 3</vt:lpstr>
      <vt:lpstr>Ion</vt:lpstr>
      <vt:lpstr> LIGHTWEIGHT CLOUD COMPUTING FOR  FAULT-TOLERANT DATA STORAGE MANAGEMENT</vt:lpstr>
      <vt:lpstr>Brief Recap</vt:lpstr>
      <vt:lpstr>Overview</vt:lpstr>
      <vt:lpstr>Design Decisions and System Changes</vt:lpstr>
      <vt:lpstr>User Interface</vt:lpstr>
      <vt:lpstr>Sample Log output</vt:lpstr>
      <vt:lpstr>Simulation Flow</vt:lpstr>
      <vt:lpstr>Tools Used</vt:lpstr>
      <vt:lpstr>Project Plan</vt:lpstr>
      <vt:lpstr>References</vt:lpstr>
      <vt:lpstr>Demo | Q&amp;A</vt:lpstr>
      <vt:lpstr>End</vt:lpstr>
    </vt:vector>
  </TitlesOfParts>
  <Company>@TLAS Advanced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LIGHTWEIGHT CLOUD COMPUTING FOR  FAULT-TOLERANT DATA STORAGE MANAGEMENT</dc:title>
  <dc:creator>Steve Kamanke</dc:creator>
  <cp:lastModifiedBy>Steve Kamanke</cp:lastModifiedBy>
  <cp:revision>33</cp:revision>
  <dcterms:created xsi:type="dcterms:W3CDTF">2016-06-14T18:53:50Z</dcterms:created>
  <dcterms:modified xsi:type="dcterms:W3CDTF">2016-09-21T04:46:47Z</dcterms:modified>
</cp:coreProperties>
</file>