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515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Georgia</vt:lpstr>
      <vt:lpstr>Wingdings</vt:lpstr>
      <vt:lpstr>Wingdings 3</vt:lpstr>
      <vt:lpstr>Slice</vt:lpstr>
      <vt:lpstr>ann based water demand prediction algorithm IN CAPE TOWN </vt:lpstr>
      <vt:lpstr>Background and Problem Setting</vt:lpstr>
      <vt:lpstr>Requirements Analysis Design</vt:lpstr>
      <vt:lpstr>Project Objective</vt:lpstr>
      <vt:lpstr>LiterATURE rEVIEW</vt:lpstr>
      <vt:lpstr>Problem Solution</vt:lpstr>
      <vt:lpstr>Programming languages </vt:lpstr>
      <vt:lpstr>Year Plan </vt:lpstr>
      <vt:lpstr>References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 based water demand prediction algorithm </dc:title>
  <dc:creator>PATRICK GANHIWA</dc:creator>
  <cp:lastModifiedBy>PATRICK GANHIWA</cp:lastModifiedBy>
  <cp:revision>32</cp:revision>
  <dcterms:created xsi:type="dcterms:W3CDTF">2019-04-03T20:42:51Z</dcterms:created>
  <dcterms:modified xsi:type="dcterms:W3CDTF">2019-04-11T22:30:17Z</dcterms:modified>
</cp:coreProperties>
</file>