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C1096C0-EFD7-4783-9A5A-2F2DF85E90B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38B11B-E67E-4A1F-BB46-6AA11866CB7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95400"/>
            <a:ext cx="5943600" cy="26098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Mobile Medical information For The Deaf</a:t>
            </a:r>
            <a:r>
              <a:rPr lang="en-US" smtClean="0"/>
              <a:t/>
            </a:r>
            <a:br>
              <a:rPr lang="en-US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19600"/>
            <a:ext cx="740664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Student: S </a:t>
            </a:r>
            <a:r>
              <a:rPr lang="en-US" dirty="0"/>
              <a:t>D</a:t>
            </a:r>
            <a:r>
              <a:rPr lang="en-US" dirty="0" smtClean="0"/>
              <a:t>ayile</a:t>
            </a:r>
          </a:p>
          <a:p>
            <a:r>
              <a:rPr lang="en-US" dirty="0" smtClean="0"/>
              <a:t>Supervisor: Prof I Venter</a:t>
            </a:r>
          </a:p>
          <a:p>
            <a:r>
              <a:rPr lang="en-US" dirty="0" smtClean="0"/>
              <a:t>Co-Supervisor: Prof WD Tucker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6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Contents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981200"/>
            <a:ext cx="548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Introduction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User Requirements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Requirements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Tools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Project Plan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473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Introduction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828800"/>
            <a:ext cx="8001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mobile medical information for the Deaf is the system that will provide information to a Deaf person about medical illness . Medical system will Provide information on hypertension and HIV/AIDS </a:t>
            </a:r>
          </a:p>
          <a:p>
            <a:endParaRPr lang="en-US" sz="2800" dirty="0" smtClean="0"/>
          </a:p>
          <a:p>
            <a:r>
              <a:rPr lang="en-US" sz="2800" dirty="0" smtClean="0"/>
              <a:t>Information will be captured in text then will be translated into sign language using video footage </a:t>
            </a:r>
          </a:p>
          <a:p>
            <a:r>
              <a:rPr lang="en-US" sz="2000" dirty="0" smtClean="0"/>
              <a:t> </a:t>
            </a:r>
          </a:p>
          <a:p>
            <a:r>
              <a:rPr lang="en-US" sz="2800" dirty="0" smtClean="0"/>
              <a:t>Deaf with a capital D </a:t>
            </a:r>
          </a:p>
          <a:p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0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User requirements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8288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371600"/>
            <a:ext cx="533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User wants 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ommunicate with a doctor or pharmacist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Access to illness information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Recorded Sign Language video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Medical Dictionary </a:t>
            </a: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 system that is user friendly and easy to learn</a:t>
            </a:r>
          </a:p>
        </p:txBody>
      </p:sp>
    </p:spTree>
    <p:extLst>
      <p:ext uri="{BB962C8B-B14F-4D97-AF65-F5344CB8AC3E}">
        <p14:creationId xmlns:p14="http://schemas.microsoft.com/office/powerpoint/2010/main" val="36066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Requirements Analysis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1676400"/>
            <a:ext cx="5257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Receive information in recorded sign language video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Use full screen on phone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Covert speech to sign language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191000"/>
            <a:ext cx="1610497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9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Tools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086928"/>
            <a:ext cx="5410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Apache,MySQL,PHP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Android SDK and Java NetBeans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74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-152400"/>
            <a:ext cx="7498080" cy="1341120"/>
          </a:xfrm>
        </p:spPr>
        <p:txBody>
          <a:bodyPr/>
          <a:lstStyle/>
          <a:p>
            <a:r>
              <a:rPr lang="en-US" dirty="0" smtClean="0"/>
              <a:t>Project Plan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57400" y="21336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350365"/>
              </p:ext>
            </p:extLst>
          </p:nvPr>
        </p:nvGraphicFramePr>
        <p:xfrm>
          <a:off x="1496291" y="1219200"/>
          <a:ext cx="6096000" cy="500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921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Finishing</a:t>
                      </a:r>
                      <a:endParaRPr lang="en-US" dirty="0"/>
                    </a:p>
                  </a:txBody>
                  <a:tcPr/>
                </a:tc>
              </a:tr>
              <a:tr h="112776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 and analysis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Research</a:t>
                      </a:r>
                      <a:r>
                        <a:rPr lang="en-US" sz="1100" baseline="0" dirty="0" smtClean="0"/>
                        <a:t> possible projects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dirty="0" smtClean="0"/>
                        <a:t>Identify</a:t>
                      </a:r>
                      <a:r>
                        <a:rPr lang="en-ZA" sz="1100" baseline="0" dirty="0" smtClean="0"/>
                        <a:t> users to interview</a:t>
                      </a:r>
                      <a:endParaRPr lang="en-US" sz="11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User requirements gathering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URD document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dirty="0" smtClean="0"/>
                        <a:t>Literature review</a:t>
                      </a:r>
                      <a:endParaRPr lang="en-US" sz="11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baseline="0" dirty="0" smtClean="0"/>
                        <a:t>analysing user requirements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baseline="0" dirty="0" smtClean="0"/>
                        <a:t>RAD document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baseline="0" dirty="0" smtClean="0"/>
                        <a:t>Literature review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baseline="0" dirty="0" smtClean="0"/>
                        <a:t>Create website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baseline="0" dirty="0" smtClean="0"/>
                        <a:t>Complete documentation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baseline="0" dirty="0" smtClean="0"/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2nd April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dirty="0" smtClean="0"/>
                        <a:t>Design and Development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dirty="0" smtClean="0"/>
                        <a:t>User interface design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dirty="0" smtClean="0"/>
                        <a:t>how the user interface looks like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1100" dirty="0" smtClean="0"/>
                        <a:t>How the user interface will behave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term 2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term 3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Test and Debug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term 4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Questions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764" y="1981200"/>
            <a:ext cx="4114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61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References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295400"/>
            <a:ext cx="6553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Ann </a:t>
            </a:r>
            <a:r>
              <a:rPr lang="en-US" sz="2000" dirty="0" err="1" smtClean="0"/>
              <a:t>Folkins</a:t>
            </a:r>
            <a:r>
              <a:rPr lang="en-US" sz="2000" dirty="0" smtClean="0"/>
              <a:t>, G. R. (2005). </a:t>
            </a:r>
            <a:r>
              <a:rPr lang="en-US" sz="2000" dirty="0" err="1" smtClean="0"/>
              <a:t>Improvieng</a:t>
            </a:r>
            <a:r>
              <a:rPr lang="en-US" sz="2000" dirty="0" smtClean="0"/>
              <a:t> The Deaf Community 's access to prostate and testicular cancer . BMC Public Health.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April L. </a:t>
            </a:r>
            <a:r>
              <a:rPr lang="en-US" sz="2000" dirty="0" err="1" smtClean="0"/>
              <a:t>Winningham</a:t>
            </a:r>
            <a:r>
              <a:rPr lang="en-US" sz="2000" dirty="0" smtClean="0"/>
              <a:t>, D. &amp;. (2003). Deaf and Hard of Hearing: HIV Prevention Needs.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Collin-</a:t>
            </a:r>
            <a:r>
              <a:rPr lang="en-US" sz="2000" dirty="0" err="1" smtClean="0"/>
              <a:t>thome</a:t>
            </a:r>
            <a:r>
              <a:rPr lang="en-US" sz="2000" dirty="0" smtClean="0"/>
              <a:t>, D. (2008). Why do you keep missing me . Britain: Sign Health.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Dr</a:t>
            </a:r>
            <a:r>
              <a:rPr lang="en-US" sz="2000" dirty="0" smtClean="0"/>
              <a:t> T </a:t>
            </a:r>
            <a:r>
              <a:rPr lang="en-US" sz="2000" dirty="0" err="1" smtClean="0"/>
              <a:t>Macnair</a:t>
            </a:r>
            <a:r>
              <a:rPr lang="en-US" sz="2000" dirty="0" smtClean="0"/>
              <a:t>, D. R. (2013). health. (BCC) Retrieved from Deaf and hearing problem: http://www.bbc.co.uk/health/physical_health/conditions/deafness1.shtml#aids_to_communication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Fabio </a:t>
            </a:r>
            <a:r>
              <a:rPr lang="en-US" sz="2000" dirty="0" err="1" smtClean="0"/>
              <a:t>Buttussi</a:t>
            </a:r>
            <a:r>
              <a:rPr lang="en-US" sz="2000" dirty="0" smtClean="0"/>
              <a:t>, L. C. (2010). Using Mobile Devices to Support Communication between. 7-16.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Kotze</a:t>
            </a:r>
            <a:r>
              <a:rPr lang="en-US" sz="2000" dirty="0" smtClean="0"/>
              <a:t>, N. (2012, 09 18). Look Local. Retrieved from Look local website: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472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</TotalTime>
  <Words>341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   Mobile Medical information For The Deaf  </vt:lpstr>
      <vt:lpstr>Contents</vt:lpstr>
      <vt:lpstr>Introduction</vt:lpstr>
      <vt:lpstr>User requirements</vt:lpstr>
      <vt:lpstr>Requirements Analysis</vt:lpstr>
      <vt:lpstr>Tools</vt:lpstr>
      <vt:lpstr>Project Plan </vt:lpstr>
      <vt:lpstr>Questions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Medical information For The Deaf mini Google for the Deaf</dc:title>
  <dc:creator>spokie</dc:creator>
  <cp:lastModifiedBy>spokie</cp:lastModifiedBy>
  <cp:revision>12</cp:revision>
  <dcterms:created xsi:type="dcterms:W3CDTF">2013-04-02T22:45:35Z</dcterms:created>
  <dcterms:modified xsi:type="dcterms:W3CDTF">2013-04-05T15:05:32Z</dcterms:modified>
</cp:coreProperties>
</file>