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4" r:id="rId3"/>
    <p:sldId id="258" r:id="rId4"/>
    <p:sldId id="273" r:id="rId5"/>
    <p:sldId id="259" r:id="rId6"/>
    <p:sldId id="270" r:id="rId7"/>
    <p:sldId id="265" r:id="rId8"/>
    <p:sldId id="264" r:id="rId9"/>
    <p:sldId id="272" r:id="rId10"/>
    <p:sldId id="260" r:id="rId11"/>
    <p:sldId id="271" r:id="rId12"/>
    <p:sldId id="266" r:id="rId13"/>
    <p:sldId id="262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>
      <p:cViewPr varScale="1">
        <p:scale>
          <a:sx n="69" d="100"/>
          <a:sy n="69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5BD6AEC-8120-4283-A7DD-DDDD44624425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CF61BCD3-B0D1-42E2-A2C3-9666214481C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838200"/>
            <a:ext cx="4648200" cy="1524000"/>
          </a:xfrm>
        </p:spPr>
        <p:txBody>
          <a:bodyPr>
            <a:noAutofit/>
          </a:bodyPr>
          <a:lstStyle/>
          <a:p>
            <a:r>
              <a:rPr lang="en-US" dirty="0" smtClean="0"/>
              <a:t>Mobile Medical information for the Deaf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200400"/>
            <a:ext cx="4876800" cy="1825625"/>
          </a:xfrm>
        </p:spPr>
        <p:txBody>
          <a:bodyPr>
            <a:noAutofit/>
          </a:bodyPr>
          <a:lstStyle/>
          <a:p>
            <a:r>
              <a:rPr lang="en-US" sz="2800" dirty="0" smtClean="0"/>
              <a:t>By: Siphokazi </a:t>
            </a:r>
            <a:r>
              <a:rPr lang="en-US" sz="2800" dirty="0" smtClean="0"/>
              <a:t>Dayile</a:t>
            </a:r>
            <a:endParaRPr lang="en-US" sz="2800" dirty="0" smtClean="0"/>
          </a:p>
          <a:p>
            <a:r>
              <a:rPr lang="en-US" sz="2800" dirty="0" smtClean="0"/>
              <a:t>Supervisor: Prof I </a:t>
            </a:r>
            <a:r>
              <a:rPr lang="en-US" sz="2800" dirty="0" smtClean="0"/>
              <a:t>Venter</a:t>
            </a:r>
            <a:endParaRPr lang="en-US" sz="2800" dirty="0" smtClean="0"/>
          </a:p>
          <a:p>
            <a:r>
              <a:rPr lang="en-US" sz="2800" dirty="0" smtClean="0"/>
              <a:t>Co-supervisor: Prof WD Tucker 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37338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29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75855" y="1524000"/>
            <a:ext cx="6248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Eclipse IDE for </a:t>
            </a:r>
            <a:r>
              <a:rPr lang="en-US" sz="3200" dirty="0"/>
              <a:t>J</a:t>
            </a:r>
            <a:r>
              <a:rPr lang="en-US" sz="3200" dirty="0" smtClean="0"/>
              <a:t>ava developers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Development Kit(</a:t>
            </a:r>
            <a:r>
              <a:rPr lang="en-US" sz="3200" dirty="0" err="1" smtClean="0"/>
              <a:t>jdk</a:t>
            </a:r>
            <a:r>
              <a:rPr lang="en-US" sz="3200" dirty="0" smtClean="0"/>
              <a:t>) and </a:t>
            </a:r>
            <a:r>
              <a:rPr lang="en-US" sz="3200" dirty="0"/>
              <a:t>J</a:t>
            </a:r>
            <a:r>
              <a:rPr lang="en-US" sz="3200" dirty="0" smtClean="0"/>
              <a:t>ava </a:t>
            </a:r>
            <a:r>
              <a:rPr lang="en-US" sz="3200" dirty="0"/>
              <a:t>R</a:t>
            </a:r>
            <a:r>
              <a:rPr lang="en-US" sz="3200" dirty="0" smtClean="0"/>
              <a:t>untime Environment (JRE)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Android Developer Tool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- Android SDK</a:t>
            </a:r>
          </a:p>
          <a:p>
            <a:r>
              <a:rPr lang="en-US" sz="3200" dirty="0" smtClean="0"/>
              <a:t>    - Android Real device(ARD)</a:t>
            </a:r>
          </a:p>
          <a:p>
            <a:r>
              <a:rPr lang="en-US" sz="3200" dirty="0" smtClean="0"/>
              <a:t>    - Android Virtual Device(AVD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0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809708"/>
              </p:ext>
            </p:extLst>
          </p:nvPr>
        </p:nvGraphicFramePr>
        <p:xfrm>
          <a:off x="685800" y="1371600"/>
          <a:ext cx="6781801" cy="506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1588"/>
                <a:gridCol w="3249613"/>
                <a:gridCol w="2260600"/>
              </a:tblGrid>
              <a:tr h="383711">
                <a:tc>
                  <a:txBody>
                    <a:bodyPr/>
                    <a:lstStyle/>
                    <a:p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Finishing</a:t>
                      </a:r>
                      <a:endParaRPr lang="en-US" dirty="0"/>
                    </a:p>
                  </a:txBody>
                  <a:tcPr/>
                </a:tc>
              </a:tr>
              <a:tr h="736232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Requirements and analysis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10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2nd April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71494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dirty="0" smtClean="0"/>
                        <a:t>Design and Development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term 2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33355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Interface changes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Research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Programming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term 3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583594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Test and </a:t>
                      </a:r>
                      <a:r>
                        <a:rPr lang="en-US" dirty="0" smtClean="0"/>
                        <a:t>Debug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Usability testing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Performance</a:t>
                      </a:r>
                      <a:r>
                        <a:rPr lang="en-US" baseline="0" dirty="0" smtClean="0"/>
                        <a:t> testing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Acceptance test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term 4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638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524000"/>
            <a:ext cx="6477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Bhecker. (2013, 09 09). bhecker. Retrieved from ITU Classes: http://www.bhecker.com/itu/viewforum.php?f=153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Developers, A. (2013, Feb). Developers. Retrieved from Android developers: </a:t>
            </a: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developer.android.com</a:t>
            </a: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MD, D. (2013). Deaf MD. Retrieved from Health Education in American Sign Language: http://www.deafmd.org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426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676400"/>
            <a:ext cx="6553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User select an illness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View </a:t>
            </a:r>
            <a:r>
              <a:rPr lang="en-US" sz="3200" dirty="0" smtClean="0"/>
              <a:t>illness </a:t>
            </a:r>
            <a:r>
              <a:rPr lang="en-US" sz="3200" dirty="0" smtClean="0"/>
              <a:t>information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Moving from one screen to the other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3941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41148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898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34291" y="1225689"/>
            <a:ext cx="695498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Introduction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Implementation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User </a:t>
            </a:r>
            <a:r>
              <a:rPr lang="en-US" sz="2800" dirty="0"/>
              <a:t>i</a:t>
            </a:r>
            <a:r>
              <a:rPr lang="en-US" sz="2800" dirty="0" smtClean="0"/>
              <a:t>nterface changes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Challenges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Progress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Tools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Future Work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Project Plan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References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02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33357"/>
            <a:ext cx="61722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Provide the Deaf people with illness information </a:t>
            </a:r>
          </a:p>
          <a:p>
            <a:endParaRPr lang="en-US" sz="32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Use </a:t>
            </a:r>
            <a:r>
              <a:rPr lang="en-US" sz="3200" dirty="0" smtClean="0"/>
              <a:t>pre-recorded videos</a:t>
            </a:r>
          </a:p>
          <a:p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060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9" y="1496291"/>
            <a:ext cx="681070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26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 Changes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00400" y="3316337"/>
            <a:ext cx="1447800" cy="2983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77100"/>
            <a:ext cx="1971724" cy="32784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474224"/>
            <a:ext cx="2209800" cy="3549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12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Interface Changes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09" y="1978829"/>
            <a:ext cx="2209800" cy="304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899" y="2209800"/>
            <a:ext cx="2612571" cy="30480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657600" y="3097583"/>
            <a:ext cx="1828800" cy="422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85454" y="141790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160257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SD card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068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21336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Creating  video thumbnail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Getting </a:t>
            </a:r>
            <a:r>
              <a:rPr lang="en-US" sz="3200" dirty="0" smtClean="0"/>
              <a:t>the </a:t>
            </a:r>
            <a:r>
              <a:rPr lang="en-US" sz="3200" dirty="0" smtClean="0"/>
              <a:t>video’s </a:t>
            </a:r>
            <a:r>
              <a:rPr lang="en-US" sz="3200" dirty="0" smtClean="0"/>
              <a:t>from the SD card to </a:t>
            </a:r>
            <a:r>
              <a:rPr lang="en-US" sz="3200" dirty="0" smtClean="0"/>
              <a:t>play </a:t>
            </a:r>
            <a:r>
              <a:rPr lang="en-US" sz="3200" dirty="0" smtClean="0"/>
              <a:t>using eclipse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31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Progress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2057400"/>
            <a:ext cx="5791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Allow a user to choose an illness from the list of illnesses provided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Displaying Video from the SD card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Users navigate between screens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 smtClean="0"/>
              <a:t>Providing the information in sign language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55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0490" y="1828984"/>
            <a:ext cx="58189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Creating video thumbnails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Allow a user to select an illness using a scrollable list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/>
              <a:t>Navigate between screens using page parser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5559819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1493</TotalTime>
  <Words>275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 Pop</vt:lpstr>
      <vt:lpstr>Mobile Medical information for the Deaf</vt:lpstr>
      <vt:lpstr>Overview</vt:lpstr>
      <vt:lpstr>Introduction </vt:lpstr>
      <vt:lpstr>Implementation</vt:lpstr>
      <vt:lpstr>User interface Changes </vt:lpstr>
      <vt:lpstr>User Interface Changes </vt:lpstr>
      <vt:lpstr>Challenges</vt:lpstr>
      <vt:lpstr> Progress</vt:lpstr>
      <vt:lpstr>Future Work </vt:lpstr>
      <vt:lpstr>Tools </vt:lpstr>
      <vt:lpstr>Project plan</vt:lpstr>
      <vt:lpstr>References</vt:lpstr>
      <vt:lpstr>Demo</vt:lpstr>
      <vt:lpstr>Questions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Medical Information for the Deaf</dc:title>
  <dc:creator>spokie</dc:creator>
  <cp:lastModifiedBy>spokie</cp:lastModifiedBy>
  <cp:revision>28</cp:revision>
  <dcterms:created xsi:type="dcterms:W3CDTF">2013-09-09T23:29:29Z</dcterms:created>
  <dcterms:modified xsi:type="dcterms:W3CDTF">2013-09-11T10:01:00Z</dcterms:modified>
</cp:coreProperties>
</file>