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4544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9977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403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8014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564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443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221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646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9027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365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6656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3623-ED81-44CB-8FF8-52DD63404131}" type="datetimeFigureOut">
              <a:rPr lang="en-ZW" smtClean="0"/>
              <a:t>12/8/2018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338A-A1B0-4F18-911E-C4A148EDF91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913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tines\Desktop\PRESENTATIO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lentines\Desktop\PRESENTATIO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" y="957033"/>
            <a:ext cx="90890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ntines\Desktop\PRESENTATI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19383" cy="51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ntines\Desktop\PRESENTATION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ntines\Desktop\PRESENTATION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9807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entines\Desktop\PRESENTATION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35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entines\Desktop\PRESENTATION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" y="836712"/>
            <a:ext cx="9103351" cy="51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lentines\Desktop\PRESENTATION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72510" cy="51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entines\Desktop\PRESENTATION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931"/>
            <a:ext cx="9143755" cy="51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entines\Desktop\PRESENTATION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5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2018-08-12T12:04:24Z</dcterms:created>
  <dcterms:modified xsi:type="dcterms:W3CDTF">2018-08-12T12:14:36Z</dcterms:modified>
</cp:coreProperties>
</file>