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9" r:id="rId4"/>
    <p:sldId id="271" r:id="rId5"/>
    <p:sldId id="270" r:id="rId6"/>
    <p:sldId id="262" r:id="rId7"/>
    <p:sldId id="263" r:id="rId8"/>
    <p:sldId id="272" r:id="rId9"/>
    <p:sldId id="265" r:id="rId10"/>
    <p:sldId id="266" r:id="rId11"/>
    <p:sldId id="27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28465-D872-4A17-8BD8-AC9C6E9D119A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44E10-3E0C-4D66-9A9D-44B65D55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020D-8166-430C-A433-E8C6D20CC27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4C02-2A12-4870-8061-CF14C972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5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020D-8166-430C-A433-E8C6D20CC27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4C02-2A12-4870-8061-CF14C972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0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020D-8166-430C-A433-E8C6D20CC27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4C02-2A12-4870-8061-CF14C972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5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020D-8166-430C-A433-E8C6D20CC27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4C02-2A12-4870-8061-CF14C972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7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020D-8166-430C-A433-E8C6D20CC27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4C02-2A12-4870-8061-CF14C972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2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020D-8166-430C-A433-E8C6D20CC27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4C02-2A12-4870-8061-CF14C972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1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020D-8166-430C-A433-E8C6D20CC27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4C02-2A12-4870-8061-CF14C972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2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020D-8166-430C-A433-E8C6D20CC27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4C02-2A12-4870-8061-CF14C972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2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020D-8166-430C-A433-E8C6D20CC27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4C02-2A12-4870-8061-CF14C972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6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020D-8166-430C-A433-E8C6D20CC27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4C02-2A12-4870-8061-CF14C972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6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020D-8166-430C-A433-E8C6D20CC27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4C02-2A12-4870-8061-CF14C972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6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6020D-8166-430C-A433-E8C6D20CC27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4C02-2A12-4870-8061-CF14C972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8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uidui.com/editor/liv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Adding  a video notification reminder to SignSupport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514600"/>
            <a:ext cx="7696200" cy="35052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Zakhele Ntuli</a:t>
            </a:r>
          </a:p>
          <a:p>
            <a:endParaRPr lang="en-US" dirty="0"/>
          </a:p>
          <a:p>
            <a:endParaRPr lang="en-US" dirty="0" smtClean="0"/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Supervisor: Prof IM Venter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Co Supervisor: Prof WD Tucker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Project Plan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34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https://www.fluidui.com/editor/live/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96200" cy="442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71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SignSupport  Overview</a:t>
            </a:r>
            <a:endParaRPr lang="en-US" dirty="0" smtClean="0"/>
          </a:p>
          <a:p>
            <a:r>
              <a:rPr lang="en-US" dirty="0" smtClean="0"/>
              <a:t>User Interface Specification</a:t>
            </a:r>
          </a:p>
          <a:p>
            <a:r>
              <a:rPr lang="en-US" dirty="0" smtClean="0"/>
              <a:t>Low level design </a:t>
            </a:r>
          </a:p>
          <a:p>
            <a:r>
              <a:rPr lang="en-US" dirty="0" smtClean="0"/>
              <a:t>High level design</a:t>
            </a:r>
          </a:p>
          <a:p>
            <a:r>
              <a:rPr lang="en-US" dirty="0" smtClean="0"/>
              <a:t>Technologies</a:t>
            </a:r>
          </a:p>
          <a:p>
            <a:r>
              <a:rPr lang="en-US" dirty="0" smtClean="0"/>
              <a:t>Project plan</a:t>
            </a:r>
          </a:p>
          <a:p>
            <a:r>
              <a:rPr lang="en-US" dirty="0" smtClean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ZA" dirty="0" smtClean="0"/>
              <a:t>SignSupport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1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07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7"/>
            <a:ext cx="8229600" cy="913263"/>
          </a:xfrm>
        </p:spPr>
        <p:txBody>
          <a:bodyPr/>
          <a:lstStyle/>
          <a:p>
            <a:r>
              <a:rPr lang="en-ZA" dirty="0" smtClean="0"/>
              <a:t>Current SignSupport UI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839200" cy="490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11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ZA" dirty="0" smtClean="0"/>
              <a:t>Addition to SignSupport UI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89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Pharmacist UI &amp; Deaf UI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57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 level </a:t>
            </a:r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839200" cy="536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0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High level design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38100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87522"/>
            <a:ext cx="42672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96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4" y="1371600"/>
            <a:ext cx="2066925" cy="2219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2400"/>
            <a:ext cx="2286000" cy="183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95800"/>
            <a:ext cx="2174756" cy="145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58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7660</TotalTime>
  <Words>64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Adding  a video notification reminder to SignSupport</vt:lpstr>
      <vt:lpstr>Overview</vt:lpstr>
      <vt:lpstr>SignSupport</vt:lpstr>
      <vt:lpstr>Current SignSupport UI</vt:lpstr>
      <vt:lpstr>Addition to SignSupport UI</vt:lpstr>
      <vt:lpstr>Pharmacist UI &amp; Deaf UI</vt:lpstr>
      <vt:lpstr>Low level design</vt:lpstr>
      <vt:lpstr>High level design</vt:lpstr>
      <vt:lpstr>Technologies</vt:lpstr>
      <vt:lpstr>Project Plan</vt:lpstr>
      <vt:lpstr>Demo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zakhele</dc:creator>
  <cp:lastModifiedBy>Windows User</cp:lastModifiedBy>
  <cp:revision>32</cp:revision>
  <dcterms:created xsi:type="dcterms:W3CDTF">2014-05-22T14:17:21Z</dcterms:created>
  <dcterms:modified xsi:type="dcterms:W3CDTF">2014-05-28T07:51:48Z</dcterms:modified>
</cp:coreProperties>
</file>